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73" r:id="rId4"/>
    <p:sldId id="286" r:id="rId5"/>
    <p:sldId id="272" r:id="rId6"/>
    <p:sldId id="284" r:id="rId7"/>
    <p:sldId id="275" r:id="rId8"/>
    <p:sldId id="274" r:id="rId9"/>
    <p:sldId id="257" r:id="rId10"/>
    <p:sldId id="276" r:id="rId11"/>
    <p:sldId id="269" r:id="rId12"/>
    <p:sldId id="277" r:id="rId13"/>
    <p:sldId id="278" r:id="rId14"/>
    <p:sldId id="279" r:id="rId15"/>
    <p:sldId id="280" r:id="rId16"/>
    <p:sldId id="285" r:id="rId17"/>
    <p:sldId id="281" r:id="rId18"/>
    <p:sldId id="282" r:id="rId19"/>
    <p:sldId id="283" r:id="rId20"/>
    <p:sldId id="261" r:id="rId21"/>
    <p:sldId id="270" r:id="rId22"/>
    <p:sldId id="258" r:id="rId23"/>
    <p:sldId id="259" r:id="rId24"/>
    <p:sldId id="28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7" d="100"/>
          <a:sy n="107" d="100"/>
        </p:scale>
        <p:origin x="-306" y="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slide" Target="../slides/slide6.xml"/><Relationship Id="rId1" Type="http://schemas.openxmlformats.org/officeDocument/2006/relationships/slide" Target="../slides/slide3.xml"/><Relationship Id="rId4" Type="http://schemas.openxmlformats.org/officeDocument/2006/relationships/slide" Target="../slides/slide2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5.xml"/><Relationship Id="rId3" Type="http://schemas.openxmlformats.org/officeDocument/2006/relationships/slide" Target="../slides/slide8.xml"/><Relationship Id="rId7" Type="http://schemas.openxmlformats.org/officeDocument/2006/relationships/slide" Target="../slides/slide12.xml"/><Relationship Id="rId2" Type="http://schemas.openxmlformats.org/officeDocument/2006/relationships/slide" Target="../slides/slide14.xml"/><Relationship Id="rId1" Type="http://schemas.openxmlformats.org/officeDocument/2006/relationships/slide" Target="../slides/slide7.xml"/><Relationship Id="rId6" Type="http://schemas.openxmlformats.org/officeDocument/2006/relationships/slide" Target="../slides/slide11.xml"/><Relationship Id="rId5" Type="http://schemas.openxmlformats.org/officeDocument/2006/relationships/slide" Target="../slides/slide10.xml"/><Relationship Id="rId4" Type="http://schemas.openxmlformats.org/officeDocument/2006/relationships/slide" Target="../slides/slide9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slide" Target="../slides/slide19.xml"/><Relationship Id="rId1" Type="http://schemas.openxmlformats.org/officeDocument/2006/relationships/slide" Target="../slides/slide17.xml"/><Relationship Id="rId6" Type="http://schemas.openxmlformats.org/officeDocument/2006/relationships/slide" Target="../slides/slide22.xml"/><Relationship Id="rId5" Type="http://schemas.openxmlformats.org/officeDocument/2006/relationships/slide" Target="../slides/slide21.xml"/><Relationship Id="rId4" Type="http://schemas.openxmlformats.org/officeDocument/2006/relationships/slide" Target="../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E0EBCA-4F7C-41D2-8D0D-5C7ADE9C12BD}" type="doc">
      <dgm:prSet loTypeId="urn:microsoft.com/office/officeart/2005/8/layout/list1" loCatId="list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631367B3-747C-4CF6-84AA-2712C5EFD82E}">
      <dgm:prSet phldrT="[Текст]"/>
      <dgm:spPr>
        <a:xfrm>
          <a:off x="422910" y="124619"/>
          <a:ext cx="5920740" cy="531360"/>
        </a:xfrm>
        <a:prstGeom prst="roundRect">
          <a:avLst/>
        </a:prstGeo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Вступление 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1" action="ppaction://hlinksldjump"/>
          </dgm14:cNvPr>
        </a:ext>
      </dgm:extLst>
    </dgm:pt>
    <dgm:pt modelId="{9096D97D-3744-4345-B580-A139A3C9E555}" type="parTrans" cxnId="{970FDEF2-B7A7-4553-8B13-C27614CB4747}">
      <dgm:prSet/>
      <dgm:spPr/>
      <dgm:t>
        <a:bodyPr/>
        <a:lstStyle/>
        <a:p>
          <a:endParaRPr lang="ru-RU"/>
        </a:p>
      </dgm:t>
    </dgm:pt>
    <dgm:pt modelId="{D79F0287-4D44-440B-A477-A6B1ABC7106E}" type="sibTrans" cxnId="{970FDEF2-B7A7-4553-8B13-C27614CB4747}">
      <dgm:prSet/>
      <dgm:spPr/>
      <dgm:t>
        <a:bodyPr/>
        <a:lstStyle/>
        <a:p>
          <a:endParaRPr lang="ru-RU"/>
        </a:p>
      </dgm:t>
    </dgm:pt>
    <dgm:pt modelId="{4A8B1F4C-28F9-44BE-A1EB-A0EBB6FFE280}">
      <dgm:prSet phldrT="[Текст]"/>
      <dgm:spPr>
        <a:xfrm>
          <a:off x="422910" y="941099"/>
          <a:ext cx="5920740" cy="531360"/>
        </a:xfrm>
        <a:prstGeom prst="roundRect">
          <a:avLst/>
        </a:prstGeo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Курская битва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2" action="ppaction://hlinksldjump"/>
          </dgm14:cNvPr>
        </a:ext>
      </dgm:extLst>
    </dgm:pt>
    <dgm:pt modelId="{A3BD568F-8779-4F21-9336-C1CD05A05EC4}" type="sibTrans" cxnId="{7FC7E18A-0CF2-4BB0-9FAD-B11002DC2BE1}">
      <dgm:prSet/>
      <dgm:spPr/>
      <dgm:t>
        <a:bodyPr/>
        <a:lstStyle/>
        <a:p>
          <a:endParaRPr lang="ru-RU"/>
        </a:p>
      </dgm:t>
    </dgm:pt>
    <dgm:pt modelId="{077B6769-1AD1-445F-AE89-125B5B9C796D}" type="parTrans" cxnId="{7FC7E18A-0CF2-4BB0-9FAD-B11002DC2BE1}">
      <dgm:prSet/>
      <dgm:spPr/>
      <dgm:t>
        <a:bodyPr/>
        <a:lstStyle/>
        <a:p>
          <a:endParaRPr lang="ru-RU"/>
        </a:p>
      </dgm:t>
    </dgm:pt>
    <dgm:pt modelId="{5E8186FE-D11F-458D-9DFB-0C204C3ED1A5}">
      <dgm:prSet phldrT="[Текст]"/>
      <dgm:spPr>
        <a:xfrm>
          <a:off x="422910" y="94109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Итоги 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3" action="ppaction://hlinksldjump"/>
          </dgm14:cNvPr>
        </a:ext>
      </dgm:extLst>
    </dgm:pt>
    <dgm:pt modelId="{6FDC293E-569B-4C89-BB0E-37D8F833B642}" type="parTrans" cxnId="{564C0614-F038-4616-994A-7F6D07133D3D}">
      <dgm:prSet/>
      <dgm:spPr/>
      <dgm:t>
        <a:bodyPr/>
        <a:lstStyle/>
        <a:p>
          <a:endParaRPr lang="ru-RU"/>
        </a:p>
      </dgm:t>
    </dgm:pt>
    <dgm:pt modelId="{CBF00F04-DC74-4163-8248-00CA1FF948F8}" type="sibTrans" cxnId="{564C0614-F038-4616-994A-7F6D07133D3D}">
      <dgm:prSet/>
      <dgm:spPr/>
      <dgm:t>
        <a:bodyPr/>
        <a:lstStyle/>
        <a:p>
          <a:endParaRPr lang="ru-RU"/>
        </a:p>
      </dgm:t>
    </dgm:pt>
    <dgm:pt modelId="{1893B871-D9FE-41F5-88E1-B1C5C1C1061C}">
      <dgm:prSet phldrT="[Текст]"/>
      <dgm:spPr>
        <a:xfrm>
          <a:off x="422910" y="94109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Наша память </a:t>
          </a:r>
        </a:p>
        <a:p>
          <a:endParaRPr lang="ru-RU" b="1" dirty="0"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4" action="ppaction://hlinksldjump"/>
          </dgm14:cNvPr>
        </a:ext>
      </dgm:extLst>
    </dgm:pt>
    <dgm:pt modelId="{D1637C20-0330-4926-B20A-66248571A296}" type="parTrans" cxnId="{361F5D85-F24B-4E14-9A80-4A8B63669CE5}">
      <dgm:prSet/>
      <dgm:spPr/>
      <dgm:t>
        <a:bodyPr/>
        <a:lstStyle/>
        <a:p>
          <a:endParaRPr lang="ru-RU"/>
        </a:p>
      </dgm:t>
    </dgm:pt>
    <dgm:pt modelId="{C568428C-630A-44A9-AFE6-9262EA7561BA}" type="sibTrans" cxnId="{361F5D85-F24B-4E14-9A80-4A8B63669CE5}">
      <dgm:prSet/>
      <dgm:spPr/>
      <dgm:t>
        <a:bodyPr/>
        <a:lstStyle/>
        <a:p>
          <a:endParaRPr lang="ru-RU"/>
        </a:p>
      </dgm:t>
    </dgm:pt>
    <dgm:pt modelId="{487D0D68-26EF-4E46-A0C3-0CE8C8E667A2}" type="pres">
      <dgm:prSet presAssocID="{CFE0EBCA-4F7C-41D2-8D0D-5C7ADE9C12B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D9453F-9A84-4336-9A73-F1DB24E391ED}" type="pres">
      <dgm:prSet presAssocID="{631367B3-747C-4CF6-84AA-2712C5EFD82E}" presName="parentLin" presStyleCnt="0"/>
      <dgm:spPr/>
      <dgm:t>
        <a:bodyPr/>
        <a:lstStyle/>
        <a:p>
          <a:endParaRPr lang="ru-RU"/>
        </a:p>
      </dgm:t>
    </dgm:pt>
    <dgm:pt modelId="{5B50C9B9-3FE4-4DBC-A08A-17BAED924C41}" type="pres">
      <dgm:prSet presAssocID="{631367B3-747C-4CF6-84AA-2712C5EFD82E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CCDA6F4-65EA-4ED3-AC7E-94AD2DEACB9F}" type="pres">
      <dgm:prSet presAssocID="{631367B3-747C-4CF6-84AA-2712C5EFD82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52556-85A8-431A-A6E7-3ABD4700214A}" type="pres">
      <dgm:prSet presAssocID="{631367B3-747C-4CF6-84AA-2712C5EFD82E}" presName="negativeSpace" presStyleCnt="0"/>
      <dgm:spPr/>
      <dgm:t>
        <a:bodyPr/>
        <a:lstStyle/>
        <a:p>
          <a:endParaRPr lang="ru-RU"/>
        </a:p>
      </dgm:t>
    </dgm:pt>
    <dgm:pt modelId="{F34980F6-E407-466D-A23D-7E049245EE61}" type="pres">
      <dgm:prSet presAssocID="{631367B3-747C-4CF6-84AA-2712C5EFD82E}" presName="childText" presStyleLbl="conFgAcc1" presStyleIdx="0" presStyleCnt="4">
        <dgm:presLayoutVars>
          <dgm:bulletEnabled val="1"/>
        </dgm:presLayoutVars>
      </dgm:prSet>
      <dgm:spPr>
        <a:xfrm>
          <a:off x="0" y="390299"/>
          <a:ext cx="8458200" cy="453600"/>
        </a:xfrm>
        <a:prstGeom prst="rect">
          <a:avLst/>
        </a:prstGeo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/>
        <a:lstStyle/>
        <a:p>
          <a:endParaRPr lang="ru-RU"/>
        </a:p>
      </dgm:t>
    </dgm:pt>
    <dgm:pt modelId="{1D442969-0394-4888-81E1-68D5BE5286D9}" type="pres">
      <dgm:prSet presAssocID="{D79F0287-4D44-440B-A477-A6B1ABC7106E}" presName="spaceBetweenRectangles" presStyleCnt="0"/>
      <dgm:spPr/>
      <dgm:t>
        <a:bodyPr/>
        <a:lstStyle/>
        <a:p>
          <a:endParaRPr lang="ru-RU"/>
        </a:p>
      </dgm:t>
    </dgm:pt>
    <dgm:pt modelId="{44572962-9431-4E0C-B761-5CB8E31ED443}" type="pres">
      <dgm:prSet presAssocID="{4A8B1F4C-28F9-44BE-A1EB-A0EBB6FFE280}" presName="parentLin" presStyleCnt="0"/>
      <dgm:spPr/>
      <dgm:t>
        <a:bodyPr/>
        <a:lstStyle/>
        <a:p>
          <a:endParaRPr lang="ru-RU"/>
        </a:p>
      </dgm:t>
    </dgm:pt>
    <dgm:pt modelId="{A23630EB-74E4-427E-AE27-5BCE47367628}" type="pres">
      <dgm:prSet presAssocID="{4A8B1F4C-28F9-44BE-A1EB-A0EBB6FFE28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92A0741-8ED7-429C-99F1-F73EAB69BEAD}" type="pres">
      <dgm:prSet presAssocID="{4A8B1F4C-28F9-44BE-A1EB-A0EBB6FFE28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17C89-DC6B-4EDE-AD8F-47EDEA70E0CE}" type="pres">
      <dgm:prSet presAssocID="{4A8B1F4C-28F9-44BE-A1EB-A0EBB6FFE280}" presName="negativeSpace" presStyleCnt="0"/>
      <dgm:spPr/>
      <dgm:t>
        <a:bodyPr/>
        <a:lstStyle/>
        <a:p>
          <a:endParaRPr lang="ru-RU"/>
        </a:p>
      </dgm:t>
    </dgm:pt>
    <dgm:pt modelId="{AE953DA4-FD1C-4CC8-A9C1-1E390D7C0386}" type="pres">
      <dgm:prSet presAssocID="{4A8B1F4C-28F9-44BE-A1EB-A0EBB6FFE280}" presName="childText" presStyleLbl="conFgAcc1" presStyleIdx="1" presStyleCnt="4">
        <dgm:presLayoutVars>
          <dgm:bulletEnabled val="1"/>
        </dgm:presLayoutVars>
      </dgm:prSet>
      <dgm:spPr>
        <a:xfrm>
          <a:off x="0" y="1206779"/>
          <a:ext cx="8458200" cy="453600"/>
        </a:xfrm>
        <a:prstGeom prst="rect">
          <a:avLst/>
        </a:prstGeo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/>
        <a:lstStyle/>
        <a:p>
          <a:endParaRPr lang="ru-RU"/>
        </a:p>
      </dgm:t>
    </dgm:pt>
    <dgm:pt modelId="{1A485BCA-5CBB-411D-A98B-1AB30DE29860}" type="pres">
      <dgm:prSet presAssocID="{A3BD568F-8779-4F21-9336-C1CD05A05EC4}" presName="spaceBetweenRectangles" presStyleCnt="0"/>
      <dgm:spPr/>
      <dgm:t>
        <a:bodyPr/>
        <a:lstStyle/>
        <a:p>
          <a:endParaRPr lang="ru-RU"/>
        </a:p>
      </dgm:t>
    </dgm:pt>
    <dgm:pt modelId="{0B5AF58D-6531-42C7-8AD1-A3893F77CEC6}" type="pres">
      <dgm:prSet presAssocID="{5E8186FE-D11F-458D-9DFB-0C204C3ED1A5}" presName="parentLin" presStyleCnt="0"/>
      <dgm:spPr/>
    </dgm:pt>
    <dgm:pt modelId="{8A894934-510E-4CCA-B10B-E366FA3F981F}" type="pres">
      <dgm:prSet presAssocID="{5E8186FE-D11F-458D-9DFB-0C204C3ED1A5}" presName="parentLeftMargin" presStyleLbl="node1" presStyleIdx="1" presStyleCnt="4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B59D5A4-E5E1-45EA-844E-5C6F41C03ADC}" type="pres">
      <dgm:prSet presAssocID="{5E8186FE-D11F-458D-9DFB-0C204C3ED1A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A3051-BE49-4BCE-9907-ABFAF471D94C}" type="pres">
      <dgm:prSet presAssocID="{5E8186FE-D11F-458D-9DFB-0C204C3ED1A5}" presName="negativeSpace" presStyleCnt="0"/>
      <dgm:spPr/>
    </dgm:pt>
    <dgm:pt modelId="{2B652DB9-CCFA-4D5C-BF82-3659CD0D6E38}" type="pres">
      <dgm:prSet presAssocID="{5E8186FE-D11F-458D-9DFB-0C204C3ED1A5}" presName="childText" presStyleLbl="conFgAcc1" presStyleIdx="2" presStyleCnt="4">
        <dgm:presLayoutVars>
          <dgm:bulletEnabled val="1"/>
        </dgm:presLayoutVars>
      </dgm:prSet>
      <dgm:spPr/>
    </dgm:pt>
    <dgm:pt modelId="{8FF246AC-BF2F-406A-B28C-07A928A90B80}" type="pres">
      <dgm:prSet presAssocID="{CBF00F04-DC74-4163-8248-00CA1FF948F8}" presName="spaceBetweenRectangles" presStyleCnt="0"/>
      <dgm:spPr/>
    </dgm:pt>
    <dgm:pt modelId="{3562576B-ECD4-4706-9994-E250B8E27DD1}" type="pres">
      <dgm:prSet presAssocID="{1893B871-D9FE-41F5-88E1-B1C5C1C1061C}" presName="parentLin" presStyleCnt="0"/>
      <dgm:spPr/>
    </dgm:pt>
    <dgm:pt modelId="{4F006AB8-C79D-4E57-AACD-5F3FE712347F}" type="pres">
      <dgm:prSet presAssocID="{1893B871-D9FE-41F5-88E1-B1C5C1C1061C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FDCBF552-DDA0-449F-936F-659C7949098C}" type="pres">
      <dgm:prSet presAssocID="{1893B871-D9FE-41F5-88E1-B1C5C1C1061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3D00F-C614-4B13-B6BF-04FD14668EA2}" type="pres">
      <dgm:prSet presAssocID="{1893B871-D9FE-41F5-88E1-B1C5C1C1061C}" presName="negativeSpace" presStyleCnt="0"/>
      <dgm:spPr/>
    </dgm:pt>
    <dgm:pt modelId="{DCA7F157-DDD3-45AE-9A2D-58886B602BCB}" type="pres">
      <dgm:prSet presAssocID="{1893B871-D9FE-41F5-88E1-B1C5C1C1061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EBD337A-0572-4B75-8A16-E93C67D1313A}" type="presOf" srcId="{5E8186FE-D11F-458D-9DFB-0C204C3ED1A5}" destId="{DB59D5A4-E5E1-45EA-844E-5C6F41C03ADC}" srcOrd="1" destOrd="0" presId="urn:microsoft.com/office/officeart/2005/8/layout/list1"/>
    <dgm:cxn modelId="{487BF67E-F8BB-43F5-80B0-F2515872CE16}" type="presOf" srcId="{4A8B1F4C-28F9-44BE-A1EB-A0EBB6FFE280}" destId="{A23630EB-74E4-427E-AE27-5BCE47367628}" srcOrd="0" destOrd="0" presId="urn:microsoft.com/office/officeart/2005/8/layout/list1"/>
    <dgm:cxn modelId="{7FC7E18A-0CF2-4BB0-9FAD-B11002DC2BE1}" srcId="{CFE0EBCA-4F7C-41D2-8D0D-5C7ADE9C12BD}" destId="{4A8B1F4C-28F9-44BE-A1EB-A0EBB6FFE280}" srcOrd="1" destOrd="0" parTransId="{077B6769-1AD1-445F-AE89-125B5B9C796D}" sibTransId="{A3BD568F-8779-4F21-9336-C1CD05A05EC4}"/>
    <dgm:cxn modelId="{D41D5583-9209-4C93-AB1A-CA8CC5381D71}" type="presOf" srcId="{1893B871-D9FE-41F5-88E1-B1C5C1C1061C}" destId="{FDCBF552-DDA0-449F-936F-659C7949098C}" srcOrd="1" destOrd="0" presId="urn:microsoft.com/office/officeart/2005/8/layout/list1"/>
    <dgm:cxn modelId="{07257697-E095-41AA-80EA-8A919EBBA625}" type="presOf" srcId="{CFE0EBCA-4F7C-41D2-8D0D-5C7ADE9C12BD}" destId="{487D0D68-26EF-4E46-A0C3-0CE8C8E667A2}" srcOrd="0" destOrd="0" presId="urn:microsoft.com/office/officeart/2005/8/layout/list1"/>
    <dgm:cxn modelId="{970FDEF2-B7A7-4553-8B13-C27614CB4747}" srcId="{CFE0EBCA-4F7C-41D2-8D0D-5C7ADE9C12BD}" destId="{631367B3-747C-4CF6-84AA-2712C5EFD82E}" srcOrd="0" destOrd="0" parTransId="{9096D97D-3744-4345-B580-A139A3C9E555}" sibTransId="{D79F0287-4D44-440B-A477-A6B1ABC7106E}"/>
    <dgm:cxn modelId="{10560E81-1F25-48DC-8198-5B0FE09D1F4A}" type="presOf" srcId="{631367B3-747C-4CF6-84AA-2712C5EFD82E}" destId="{5B50C9B9-3FE4-4DBC-A08A-17BAED924C41}" srcOrd="0" destOrd="0" presId="urn:microsoft.com/office/officeart/2005/8/layout/list1"/>
    <dgm:cxn modelId="{361F5D85-F24B-4E14-9A80-4A8B63669CE5}" srcId="{CFE0EBCA-4F7C-41D2-8D0D-5C7ADE9C12BD}" destId="{1893B871-D9FE-41F5-88E1-B1C5C1C1061C}" srcOrd="3" destOrd="0" parTransId="{D1637C20-0330-4926-B20A-66248571A296}" sibTransId="{C568428C-630A-44A9-AFE6-9262EA7561BA}"/>
    <dgm:cxn modelId="{DB829CCF-67E9-47FF-BE9D-88C8057E1EB8}" type="presOf" srcId="{1893B871-D9FE-41F5-88E1-B1C5C1C1061C}" destId="{4F006AB8-C79D-4E57-AACD-5F3FE712347F}" srcOrd="0" destOrd="0" presId="urn:microsoft.com/office/officeart/2005/8/layout/list1"/>
    <dgm:cxn modelId="{C20DB5FC-8B0A-498E-A6A1-F015436E43DD}" type="presOf" srcId="{631367B3-747C-4CF6-84AA-2712C5EFD82E}" destId="{CCCDA6F4-65EA-4ED3-AC7E-94AD2DEACB9F}" srcOrd="1" destOrd="0" presId="urn:microsoft.com/office/officeart/2005/8/layout/list1"/>
    <dgm:cxn modelId="{BA75C4A7-7AEB-4855-8358-F8C3AC5D686C}" type="presOf" srcId="{4A8B1F4C-28F9-44BE-A1EB-A0EBB6FFE280}" destId="{492A0741-8ED7-429C-99F1-F73EAB69BEAD}" srcOrd="1" destOrd="0" presId="urn:microsoft.com/office/officeart/2005/8/layout/list1"/>
    <dgm:cxn modelId="{564C0614-F038-4616-994A-7F6D07133D3D}" srcId="{CFE0EBCA-4F7C-41D2-8D0D-5C7ADE9C12BD}" destId="{5E8186FE-D11F-458D-9DFB-0C204C3ED1A5}" srcOrd="2" destOrd="0" parTransId="{6FDC293E-569B-4C89-BB0E-37D8F833B642}" sibTransId="{CBF00F04-DC74-4163-8248-00CA1FF948F8}"/>
    <dgm:cxn modelId="{9BA0140E-9E82-44C2-8E1D-B0278D78C01C}" type="presOf" srcId="{5E8186FE-D11F-458D-9DFB-0C204C3ED1A5}" destId="{8A894934-510E-4CCA-B10B-E366FA3F981F}" srcOrd="0" destOrd="0" presId="urn:microsoft.com/office/officeart/2005/8/layout/list1"/>
    <dgm:cxn modelId="{E21FB77D-B4FD-44EB-9D46-1000CE39C504}" type="presParOf" srcId="{487D0D68-26EF-4E46-A0C3-0CE8C8E667A2}" destId="{E4D9453F-9A84-4336-9A73-F1DB24E391ED}" srcOrd="0" destOrd="0" presId="urn:microsoft.com/office/officeart/2005/8/layout/list1"/>
    <dgm:cxn modelId="{CEE75828-6C9B-44C1-AFB1-90CE3F3E3DFC}" type="presParOf" srcId="{E4D9453F-9A84-4336-9A73-F1DB24E391ED}" destId="{5B50C9B9-3FE4-4DBC-A08A-17BAED924C41}" srcOrd="0" destOrd="0" presId="urn:microsoft.com/office/officeart/2005/8/layout/list1"/>
    <dgm:cxn modelId="{E9D4B985-E76E-46AE-97C1-D5D8866BE67A}" type="presParOf" srcId="{E4D9453F-9A84-4336-9A73-F1DB24E391ED}" destId="{CCCDA6F4-65EA-4ED3-AC7E-94AD2DEACB9F}" srcOrd="1" destOrd="0" presId="urn:microsoft.com/office/officeart/2005/8/layout/list1"/>
    <dgm:cxn modelId="{C2C382E5-4EBD-47C3-B03C-EFCA3AC5B1DA}" type="presParOf" srcId="{487D0D68-26EF-4E46-A0C3-0CE8C8E667A2}" destId="{AC352556-85A8-431A-A6E7-3ABD4700214A}" srcOrd="1" destOrd="0" presId="urn:microsoft.com/office/officeart/2005/8/layout/list1"/>
    <dgm:cxn modelId="{3BAEFC13-B4C1-468D-83E6-EC192F162A5B}" type="presParOf" srcId="{487D0D68-26EF-4E46-A0C3-0CE8C8E667A2}" destId="{F34980F6-E407-466D-A23D-7E049245EE61}" srcOrd="2" destOrd="0" presId="urn:microsoft.com/office/officeart/2005/8/layout/list1"/>
    <dgm:cxn modelId="{E54595C0-33B1-444E-AAAE-0638922103CE}" type="presParOf" srcId="{487D0D68-26EF-4E46-A0C3-0CE8C8E667A2}" destId="{1D442969-0394-4888-81E1-68D5BE5286D9}" srcOrd="3" destOrd="0" presId="urn:microsoft.com/office/officeart/2005/8/layout/list1"/>
    <dgm:cxn modelId="{41163BE6-E104-4C08-B4A3-8A9F2BE28719}" type="presParOf" srcId="{487D0D68-26EF-4E46-A0C3-0CE8C8E667A2}" destId="{44572962-9431-4E0C-B761-5CB8E31ED443}" srcOrd="4" destOrd="0" presId="urn:microsoft.com/office/officeart/2005/8/layout/list1"/>
    <dgm:cxn modelId="{5FA46974-8A6E-4A78-92D8-67ECD3820E86}" type="presParOf" srcId="{44572962-9431-4E0C-B761-5CB8E31ED443}" destId="{A23630EB-74E4-427E-AE27-5BCE47367628}" srcOrd="0" destOrd="0" presId="urn:microsoft.com/office/officeart/2005/8/layout/list1"/>
    <dgm:cxn modelId="{CBEFF355-91DE-4391-8C45-F25FD21A3AF5}" type="presParOf" srcId="{44572962-9431-4E0C-B761-5CB8E31ED443}" destId="{492A0741-8ED7-429C-99F1-F73EAB69BEAD}" srcOrd="1" destOrd="0" presId="urn:microsoft.com/office/officeart/2005/8/layout/list1"/>
    <dgm:cxn modelId="{E7689D8D-E9DF-4FC4-B2DB-2E2A6DE5AE41}" type="presParOf" srcId="{487D0D68-26EF-4E46-A0C3-0CE8C8E667A2}" destId="{10017C89-DC6B-4EDE-AD8F-47EDEA70E0CE}" srcOrd="5" destOrd="0" presId="urn:microsoft.com/office/officeart/2005/8/layout/list1"/>
    <dgm:cxn modelId="{022AC66A-1BD6-4094-9E6D-6BCEEF57E682}" type="presParOf" srcId="{487D0D68-26EF-4E46-A0C3-0CE8C8E667A2}" destId="{AE953DA4-FD1C-4CC8-A9C1-1E390D7C0386}" srcOrd="6" destOrd="0" presId="urn:microsoft.com/office/officeart/2005/8/layout/list1"/>
    <dgm:cxn modelId="{F12EFA3F-CF72-48D5-ADE6-ED9B49664434}" type="presParOf" srcId="{487D0D68-26EF-4E46-A0C3-0CE8C8E667A2}" destId="{1A485BCA-5CBB-411D-A98B-1AB30DE29860}" srcOrd="7" destOrd="0" presId="urn:microsoft.com/office/officeart/2005/8/layout/list1"/>
    <dgm:cxn modelId="{A6520C06-1818-4452-9CEC-B3D9721F5253}" type="presParOf" srcId="{487D0D68-26EF-4E46-A0C3-0CE8C8E667A2}" destId="{0B5AF58D-6531-42C7-8AD1-A3893F77CEC6}" srcOrd="8" destOrd="0" presId="urn:microsoft.com/office/officeart/2005/8/layout/list1"/>
    <dgm:cxn modelId="{6E51EB2D-BFBE-4965-8823-BED0973D5106}" type="presParOf" srcId="{0B5AF58D-6531-42C7-8AD1-A3893F77CEC6}" destId="{8A894934-510E-4CCA-B10B-E366FA3F981F}" srcOrd="0" destOrd="0" presId="urn:microsoft.com/office/officeart/2005/8/layout/list1"/>
    <dgm:cxn modelId="{0D43A736-D09D-4106-BFAC-70453A4AC00D}" type="presParOf" srcId="{0B5AF58D-6531-42C7-8AD1-A3893F77CEC6}" destId="{DB59D5A4-E5E1-45EA-844E-5C6F41C03ADC}" srcOrd="1" destOrd="0" presId="urn:microsoft.com/office/officeart/2005/8/layout/list1"/>
    <dgm:cxn modelId="{5B17D2BE-9175-4AB4-97E8-CA06154F3015}" type="presParOf" srcId="{487D0D68-26EF-4E46-A0C3-0CE8C8E667A2}" destId="{217A3051-BE49-4BCE-9907-ABFAF471D94C}" srcOrd="9" destOrd="0" presId="urn:microsoft.com/office/officeart/2005/8/layout/list1"/>
    <dgm:cxn modelId="{B33A1AB3-0D1F-4A36-9D1C-F5509A8F370D}" type="presParOf" srcId="{487D0D68-26EF-4E46-A0C3-0CE8C8E667A2}" destId="{2B652DB9-CCFA-4D5C-BF82-3659CD0D6E38}" srcOrd="10" destOrd="0" presId="urn:microsoft.com/office/officeart/2005/8/layout/list1"/>
    <dgm:cxn modelId="{3C582F0D-C139-49F6-84E5-0987B2A1EB2C}" type="presParOf" srcId="{487D0D68-26EF-4E46-A0C3-0CE8C8E667A2}" destId="{8FF246AC-BF2F-406A-B28C-07A928A90B80}" srcOrd="11" destOrd="0" presId="urn:microsoft.com/office/officeart/2005/8/layout/list1"/>
    <dgm:cxn modelId="{F5C4AC7B-3104-44BE-B510-7D8591149CD3}" type="presParOf" srcId="{487D0D68-26EF-4E46-A0C3-0CE8C8E667A2}" destId="{3562576B-ECD4-4706-9994-E250B8E27DD1}" srcOrd="12" destOrd="0" presId="urn:microsoft.com/office/officeart/2005/8/layout/list1"/>
    <dgm:cxn modelId="{754088D4-EA5A-43B3-856B-1C03332F1B12}" type="presParOf" srcId="{3562576B-ECD4-4706-9994-E250B8E27DD1}" destId="{4F006AB8-C79D-4E57-AACD-5F3FE712347F}" srcOrd="0" destOrd="0" presId="urn:microsoft.com/office/officeart/2005/8/layout/list1"/>
    <dgm:cxn modelId="{5F64504E-8332-4022-9FB7-AC31A2A74795}" type="presParOf" srcId="{3562576B-ECD4-4706-9994-E250B8E27DD1}" destId="{FDCBF552-DDA0-449F-936F-659C7949098C}" srcOrd="1" destOrd="0" presId="urn:microsoft.com/office/officeart/2005/8/layout/list1"/>
    <dgm:cxn modelId="{93A18DB0-90C2-4843-838C-F82B5FEB6D08}" type="presParOf" srcId="{487D0D68-26EF-4E46-A0C3-0CE8C8E667A2}" destId="{A123D00F-C614-4B13-B6BF-04FD14668EA2}" srcOrd="13" destOrd="0" presId="urn:microsoft.com/office/officeart/2005/8/layout/list1"/>
    <dgm:cxn modelId="{462E637C-F7D4-45F7-8F10-49F1D5E19645}" type="presParOf" srcId="{487D0D68-26EF-4E46-A0C3-0CE8C8E667A2}" destId="{DCA7F157-DDD3-45AE-9A2D-58886B602BC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E0EBCA-4F7C-41D2-8D0D-5C7ADE9C12BD}" type="doc">
      <dgm:prSet loTypeId="urn:microsoft.com/office/officeart/2005/8/layout/list1" loCatId="list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631367B3-747C-4CF6-84AA-2712C5EFD82E}">
      <dgm:prSet phldrT="[Текст]"/>
      <dgm:spPr>
        <a:xfrm>
          <a:off x="422910" y="12461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Подготовка к сражению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1" action="ppaction://hlinksldjump"/>
          </dgm14:cNvPr>
        </a:ext>
      </dgm:extLst>
    </dgm:pt>
    <dgm:pt modelId="{9096D97D-3744-4345-B580-A139A3C9E555}" type="parTrans" cxnId="{970FDEF2-B7A7-4553-8B13-C27614CB4747}">
      <dgm:prSet/>
      <dgm:spPr/>
      <dgm:t>
        <a:bodyPr/>
        <a:lstStyle/>
        <a:p>
          <a:endParaRPr lang="ru-RU"/>
        </a:p>
      </dgm:t>
    </dgm:pt>
    <dgm:pt modelId="{D79F0287-4D44-440B-A477-A6B1ABC7106E}" type="sibTrans" cxnId="{970FDEF2-B7A7-4553-8B13-C27614CB4747}">
      <dgm:prSet/>
      <dgm:spPr/>
      <dgm:t>
        <a:bodyPr/>
        <a:lstStyle/>
        <a:p>
          <a:endParaRPr lang="ru-RU"/>
        </a:p>
      </dgm:t>
    </dgm:pt>
    <dgm:pt modelId="{4A8B1F4C-28F9-44BE-A1EB-A0EBB6FFE280}">
      <dgm:prSet phldrT="[Текст]"/>
      <dgm:spPr>
        <a:xfrm>
          <a:off x="422910" y="94109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Из воспоминаний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2" action="ppaction://hlinksldjump"/>
          </dgm14:cNvPr>
        </a:ext>
      </dgm:extLst>
    </dgm:pt>
    <dgm:pt modelId="{A3BD568F-8779-4F21-9336-C1CD05A05EC4}" type="sibTrans" cxnId="{7FC7E18A-0CF2-4BB0-9FAD-B11002DC2BE1}">
      <dgm:prSet/>
      <dgm:spPr/>
      <dgm:t>
        <a:bodyPr/>
        <a:lstStyle/>
        <a:p>
          <a:endParaRPr lang="ru-RU"/>
        </a:p>
      </dgm:t>
    </dgm:pt>
    <dgm:pt modelId="{077B6769-1AD1-445F-AE89-125B5B9C796D}" type="parTrans" cxnId="{7FC7E18A-0CF2-4BB0-9FAD-B11002DC2BE1}">
      <dgm:prSet/>
      <dgm:spPr/>
      <dgm:t>
        <a:bodyPr/>
        <a:lstStyle/>
        <a:p>
          <a:endParaRPr lang="ru-RU"/>
        </a:p>
      </dgm:t>
    </dgm:pt>
    <dgm:pt modelId="{ACC6FC6F-3423-4182-B9E5-E468238E0BC9}">
      <dgm:prSet phldrT="[Текст]"/>
      <dgm:spPr>
        <a:xfrm>
          <a:off x="422910" y="12461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Планы захватчиков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3" action="ppaction://hlinksldjump"/>
          </dgm14:cNvPr>
        </a:ext>
      </dgm:extLst>
    </dgm:pt>
    <dgm:pt modelId="{1220C4BF-D440-446A-BD72-510C6F3E2D50}" type="parTrans" cxnId="{E9CEC59C-3CDB-4542-BA0E-5F5297FEAC04}">
      <dgm:prSet/>
      <dgm:spPr/>
      <dgm:t>
        <a:bodyPr/>
        <a:lstStyle/>
        <a:p>
          <a:endParaRPr lang="ru-RU"/>
        </a:p>
      </dgm:t>
    </dgm:pt>
    <dgm:pt modelId="{6E2501BC-AF8A-4179-91D5-6467867F5CB9}" type="sibTrans" cxnId="{E9CEC59C-3CDB-4542-BA0E-5F5297FEAC04}">
      <dgm:prSet/>
      <dgm:spPr/>
      <dgm:t>
        <a:bodyPr/>
        <a:lstStyle/>
        <a:p>
          <a:endParaRPr lang="ru-RU"/>
        </a:p>
      </dgm:t>
    </dgm:pt>
    <dgm:pt modelId="{81F89AA3-4B57-4BEE-B513-F5164C708252}">
      <dgm:prSet phldrT="[Текст]"/>
      <dgm:spPr>
        <a:xfrm>
          <a:off x="422910" y="12461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Стороны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4" action="ppaction://hlinksldjump"/>
          </dgm14:cNvPr>
        </a:ext>
      </dgm:extLst>
    </dgm:pt>
    <dgm:pt modelId="{67EEE14D-FE5D-426C-A9A3-40721EF8EED9}" type="parTrans" cxnId="{4B261561-8596-4984-AD49-E84F62B20106}">
      <dgm:prSet/>
      <dgm:spPr/>
      <dgm:t>
        <a:bodyPr/>
        <a:lstStyle/>
        <a:p>
          <a:endParaRPr lang="ru-RU"/>
        </a:p>
      </dgm:t>
    </dgm:pt>
    <dgm:pt modelId="{9321B7EA-D784-41D4-8917-C9DB89EDF995}" type="sibTrans" cxnId="{4B261561-8596-4984-AD49-E84F62B20106}">
      <dgm:prSet/>
      <dgm:spPr/>
      <dgm:t>
        <a:bodyPr/>
        <a:lstStyle/>
        <a:p>
          <a:endParaRPr lang="ru-RU"/>
        </a:p>
      </dgm:t>
    </dgm:pt>
    <dgm:pt modelId="{0FAFC5DF-2805-4878-9BDB-1374C212B8C6}">
      <dgm:prSet phldrT="[Текст]"/>
      <dgm:spPr>
        <a:xfrm>
          <a:off x="422910" y="12461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Силы сторон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5" action="ppaction://hlinksldjump"/>
          </dgm14:cNvPr>
        </a:ext>
      </dgm:extLst>
    </dgm:pt>
    <dgm:pt modelId="{0E8D2EC9-96D9-49BE-BAA6-D46C012F8D30}" type="parTrans" cxnId="{A62F6EA7-C8D4-4984-8F32-BB6020F95F89}">
      <dgm:prSet/>
      <dgm:spPr/>
      <dgm:t>
        <a:bodyPr/>
        <a:lstStyle/>
        <a:p>
          <a:endParaRPr lang="ru-RU"/>
        </a:p>
      </dgm:t>
    </dgm:pt>
    <dgm:pt modelId="{3740BB9F-7EA6-413B-A7D6-DDF1514006F0}" type="sibTrans" cxnId="{A62F6EA7-C8D4-4984-8F32-BB6020F95F89}">
      <dgm:prSet/>
      <dgm:spPr/>
      <dgm:t>
        <a:bodyPr/>
        <a:lstStyle/>
        <a:p>
          <a:endParaRPr lang="ru-RU"/>
        </a:p>
      </dgm:t>
    </dgm:pt>
    <dgm:pt modelId="{05F8BA53-59A7-43CC-BBC8-AED8171ADA18}">
      <dgm:prSet phldrT="[Текст]"/>
      <dgm:spPr>
        <a:xfrm>
          <a:off x="422910" y="12461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Новое вооружение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6" action="ppaction://hlinksldjump"/>
          </dgm14:cNvPr>
        </a:ext>
      </dgm:extLst>
    </dgm:pt>
    <dgm:pt modelId="{FE67C810-8055-4545-BECD-A2161772A79D}" type="parTrans" cxnId="{429BC931-03DC-4159-81F7-9531A959D0D4}">
      <dgm:prSet/>
      <dgm:spPr/>
      <dgm:t>
        <a:bodyPr/>
        <a:lstStyle/>
        <a:p>
          <a:endParaRPr lang="ru-RU"/>
        </a:p>
      </dgm:t>
    </dgm:pt>
    <dgm:pt modelId="{5FE5F40B-FE0F-45D7-8A10-BB229744A735}" type="sibTrans" cxnId="{429BC931-03DC-4159-81F7-9531A959D0D4}">
      <dgm:prSet/>
      <dgm:spPr/>
      <dgm:t>
        <a:bodyPr/>
        <a:lstStyle/>
        <a:p>
          <a:endParaRPr lang="ru-RU"/>
        </a:p>
      </dgm:t>
    </dgm:pt>
    <dgm:pt modelId="{187A7E77-0394-4F6E-964B-DF8F9604B689}">
      <dgm:prSet phldrT="[Текст]"/>
      <dgm:spPr>
        <a:xfrm>
          <a:off x="422910" y="12461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Решение советского командования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7" action="ppaction://hlinksldjump"/>
          </dgm14:cNvPr>
        </a:ext>
      </dgm:extLst>
    </dgm:pt>
    <dgm:pt modelId="{2A6A4653-72BC-4082-8F0D-0DF6CA901826}" type="parTrans" cxnId="{33DCBF75-D03C-41BA-A32A-A615F5001179}">
      <dgm:prSet/>
      <dgm:spPr/>
      <dgm:t>
        <a:bodyPr/>
        <a:lstStyle/>
        <a:p>
          <a:endParaRPr lang="ru-RU"/>
        </a:p>
      </dgm:t>
    </dgm:pt>
    <dgm:pt modelId="{3BC68290-CB86-4B6F-B619-581303A4E2A2}" type="sibTrans" cxnId="{33DCBF75-D03C-41BA-A32A-A615F5001179}">
      <dgm:prSet/>
      <dgm:spPr/>
      <dgm:t>
        <a:bodyPr/>
        <a:lstStyle/>
        <a:p>
          <a:endParaRPr lang="ru-RU"/>
        </a:p>
      </dgm:t>
    </dgm:pt>
    <dgm:pt modelId="{77214624-38C0-4ADD-8970-69897A478FF1}">
      <dgm:prSet phldrT="[Текст]"/>
      <dgm:spPr>
        <a:xfrm>
          <a:off x="422910" y="94109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Перелом </a:t>
          </a:r>
        </a:p>
        <a:p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8" action="ppaction://hlinksldjump"/>
          </dgm14:cNvPr>
        </a:ext>
      </dgm:extLst>
    </dgm:pt>
    <dgm:pt modelId="{741045ED-8B4E-40C8-8DDD-A933BCB4451E}" type="parTrans" cxnId="{D9ADAB92-995C-46A2-840C-00A3E273EAF8}">
      <dgm:prSet/>
      <dgm:spPr/>
      <dgm:t>
        <a:bodyPr/>
        <a:lstStyle/>
        <a:p>
          <a:endParaRPr lang="ru-RU"/>
        </a:p>
      </dgm:t>
    </dgm:pt>
    <dgm:pt modelId="{487F55D0-53C1-43E9-A8BD-13249752FB52}" type="sibTrans" cxnId="{D9ADAB92-995C-46A2-840C-00A3E273EAF8}">
      <dgm:prSet/>
      <dgm:spPr/>
      <dgm:t>
        <a:bodyPr/>
        <a:lstStyle/>
        <a:p>
          <a:endParaRPr lang="ru-RU"/>
        </a:p>
      </dgm:t>
    </dgm:pt>
    <dgm:pt modelId="{487D0D68-26EF-4E46-A0C3-0CE8C8E667A2}" type="pres">
      <dgm:prSet presAssocID="{CFE0EBCA-4F7C-41D2-8D0D-5C7ADE9C12B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D9453F-9A84-4336-9A73-F1DB24E391ED}" type="pres">
      <dgm:prSet presAssocID="{631367B3-747C-4CF6-84AA-2712C5EFD82E}" presName="parentLin" presStyleCnt="0"/>
      <dgm:spPr/>
      <dgm:t>
        <a:bodyPr/>
        <a:lstStyle/>
        <a:p>
          <a:endParaRPr lang="ru-RU"/>
        </a:p>
      </dgm:t>
    </dgm:pt>
    <dgm:pt modelId="{5B50C9B9-3FE4-4DBC-A08A-17BAED924C41}" type="pres">
      <dgm:prSet presAssocID="{631367B3-747C-4CF6-84AA-2712C5EFD82E}" presName="parentLeftMargin" presStyleLbl="node1" presStyleIdx="0" presStyleCnt="8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CCDA6F4-65EA-4ED3-AC7E-94AD2DEACB9F}" type="pres">
      <dgm:prSet presAssocID="{631367B3-747C-4CF6-84AA-2712C5EFD82E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52556-85A8-431A-A6E7-3ABD4700214A}" type="pres">
      <dgm:prSet presAssocID="{631367B3-747C-4CF6-84AA-2712C5EFD82E}" presName="negativeSpace" presStyleCnt="0"/>
      <dgm:spPr/>
      <dgm:t>
        <a:bodyPr/>
        <a:lstStyle/>
        <a:p>
          <a:endParaRPr lang="ru-RU"/>
        </a:p>
      </dgm:t>
    </dgm:pt>
    <dgm:pt modelId="{F34980F6-E407-466D-A23D-7E049245EE61}" type="pres">
      <dgm:prSet presAssocID="{631367B3-747C-4CF6-84AA-2712C5EFD82E}" presName="childText" presStyleLbl="conFgAcc1" presStyleIdx="0" presStyleCnt="8">
        <dgm:presLayoutVars>
          <dgm:bulletEnabled val="1"/>
        </dgm:presLayoutVars>
      </dgm:prSet>
      <dgm:spPr>
        <a:xfrm>
          <a:off x="0" y="390299"/>
          <a:ext cx="8458200" cy="453600"/>
        </a:xfrm>
        <a:prstGeom prst="rect">
          <a:avLst/>
        </a:prstGeo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/>
        <a:lstStyle/>
        <a:p>
          <a:endParaRPr lang="ru-RU"/>
        </a:p>
      </dgm:t>
    </dgm:pt>
    <dgm:pt modelId="{1D442969-0394-4888-81E1-68D5BE5286D9}" type="pres">
      <dgm:prSet presAssocID="{D79F0287-4D44-440B-A477-A6B1ABC7106E}" presName="spaceBetweenRectangles" presStyleCnt="0"/>
      <dgm:spPr/>
      <dgm:t>
        <a:bodyPr/>
        <a:lstStyle/>
        <a:p>
          <a:endParaRPr lang="ru-RU"/>
        </a:p>
      </dgm:t>
    </dgm:pt>
    <dgm:pt modelId="{AF81B24E-4527-4EAE-B9FA-C7EC55033B55}" type="pres">
      <dgm:prSet presAssocID="{ACC6FC6F-3423-4182-B9E5-E468238E0BC9}" presName="parentLin" presStyleCnt="0"/>
      <dgm:spPr/>
    </dgm:pt>
    <dgm:pt modelId="{71850DD0-00BE-4607-B744-7EE3D48A051B}" type="pres">
      <dgm:prSet presAssocID="{ACC6FC6F-3423-4182-B9E5-E468238E0BC9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F3BCED27-D2DC-4B2E-A84A-8BBADC1FCB30}" type="pres">
      <dgm:prSet presAssocID="{ACC6FC6F-3423-4182-B9E5-E468238E0BC9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85E7C-C4B6-44FA-BD32-D4078F4D7458}" type="pres">
      <dgm:prSet presAssocID="{ACC6FC6F-3423-4182-B9E5-E468238E0BC9}" presName="negativeSpace" presStyleCnt="0"/>
      <dgm:spPr/>
    </dgm:pt>
    <dgm:pt modelId="{67991E8C-E570-4A3E-9220-3623D597B30D}" type="pres">
      <dgm:prSet presAssocID="{ACC6FC6F-3423-4182-B9E5-E468238E0BC9}" presName="childText" presStyleLbl="conFgAcc1" presStyleIdx="1" presStyleCnt="8">
        <dgm:presLayoutVars>
          <dgm:bulletEnabled val="1"/>
        </dgm:presLayoutVars>
      </dgm:prSet>
      <dgm:spPr/>
    </dgm:pt>
    <dgm:pt modelId="{FA92CE50-3783-450B-B791-0E27FC967D27}" type="pres">
      <dgm:prSet presAssocID="{6E2501BC-AF8A-4179-91D5-6467867F5CB9}" presName="spaceBetweenRectangles" presStyleCnt="0"/>
      <dgm:spPr/>
    </dgm:pt>
    <dgm:pt modelId="{EB44C886-04A8-4144-ABF3-7B760CA465DC}" type="pres">
      <dgm:prSet presAssocID="{81F89AA3-4B57-4BEE-B513-F5164C708252}" presName="parentLin" presStyleCnt="0"/>
      <dgm:spPr/>
    </dgm:pt>
    <dgm:pt modelId="{FE6220D7-8EFA-4FF7-844F-DB6FFFD72581}" type="pres">
      <dgm:prSet presAssocID="{81F89AA3-4B57-4BEE-B513-F5164C708252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C2058DAA-1C6B-46D0-BA84-0D5FCFE8B097}" type="pres">
      <dgm:prSet presAssocID="{81F89AA3-4B57-4BEE-B513-F5164C708252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2320BC-2CD0-4AFF-A3C2-578E62D4B32B}" type="pres">
      <dgm:prSet presAssocID="{81F89AA3-4B57-4BEE-B513-F5164C708252}" presName="negativeSpace" presStyleCnt="0"/>
      <dgm:spPr/>
    </dgm:pt>
    <dgm:pt modelId="{FF6A7241-1750-4EA7-96C1-0A4D51887F08}" type="pres">
      <dgm:prSet presAssocID="{81F89AA3-4B57-4BEE-B513-F5164C708252}" presName="childText" presStyleLbl="conFgAcc1" presStyleIdx="2" presStyleCnt="8">
        <dgm:presLayoutVars>
          <dgm:bulletEnabled val="1"/>
        </dgm:presLayoutVars>
      </dgm:prSet>
      <dgm:spPr/>
    </dgm:pt>
    <dgm:pt modelId="{EBB54658-B4F2-4D7C-90DE-734F5AEC7DD6}" type="pres">
      <dgm:prSet presAssocID="{9321B7EA-D784-41D4-8917-C9DB89EDF995}" presName="spaceBetweenRectangles" presStyleCnt="0"/>
      <dgm:spPr/>
    </dgm:pt>
    <dgm:pt modelId="{C6527E31-95E3-4A0A-B42E-82ED9CF0AEDF}" type="pres">
      <dgm:prSet presAssocID="{0FAFC5DF-2805-4878-9BDB-1374C212B8C6}" presName="parentLin" presStyleCnt="0"/>
      <dgm:spPr/>
    </dgm:pt>
    <dgm:pt modelId="{F35FE013-901F-4E49-A2B1-1A00F0AB5018}" type="pres">
      <dgm:prSet presAssocID="{0FAFC5DF-2805-4878-9BDB-1374C212B8C6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FD01532E-1F0D-4866-AA9A-F43361C13CF2}" type="pres">
      <dgm:prSet presAssocID="{0FAFC5DF-2805-4878-9BDB-1374C212B8C6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F34AB-82EB-4FFE-950A-ECCCCEA8EF59}" type="pres">
      <dgm:prSet presAssocID="{0FAFC5DF-2805-4878-9BDB-1374C212B8C6}" presName="negativeSpace" presStyleCnt="0"/>
      <dgm:spPr/>
    </dgm:pt>
    <dgm:pt modelId="{DD17352D-4EE9-45A1-904F-421A2E962C50}" type="pres">
      <dgm:prSet presAssocID="{0FAFC5DF-2805-4878-9BDB-1374C212B8C6}" presName="childText" presStyleLbl="conFgAcc1" presStyleIdx="3" presStyleCnt="8">
        <dgm:presLayoutVars>
          <dgm:bulletEnabled val="1"/>
        </dgm:presLayoutVars>
      </dgm:prSet>
      <dgm:spPr/>
    </dgm:pt>
    <dgm:pt modelId="{CCCFD035-A798-4279-B7B0-C097FF0670DF}" type="pres">
      <dgm:prSet presAssocID="{3740BB9F-7EA6-413B-A7D6-DDF1514006F0}" presName="spaceBetweenRectangles" presStyleCnt="0"/>
      <dgm:spPr/>
    </dgm:pt>
    <dgm:pt modelId="{9CA16C91-5EE4-49A2-9F19-B2D9940EE21D}" type="pres">
      <dgm:prSet presAssocID="{05F8BA53-59A7-43CC-BBC8-AED8171ADA18}" presName="parentLin" presStyleCnt="0"/>
      <dgm:spPr/>
    </dgm:pt>
    <dgm:pt modelId="{95089FCD-CBB8-415B-BB51-266C35BD2B61}" type="pres">
      <dgm:prSet presAssocID="{05F8BA53-59A7-43CC-BBC8-AED8171ADA18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D092B87D-BBE5-4290-A390-05A0D91D8BD9}" type="pres">
      <dgm:prSet presAssocID="{05F8BA53-59A7-43CC-BBC8-AED8171ADA18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0CFC0-3A34-418A-8866-0D72284F30F9}" type="pres">
      <dgm:prSet presAssocID="{05F8BA53-59A7-43CC-BBC8-AED8171ADA18}" presName="negativeSpace" presStyleCnt="0"/>
      <dgm:spPr/>
    </dgm:pt>
    <dgm:pt modelId="{667F2393-1398-4217-99D9-FEA44E5B1B0D}" type="pres">
      <dgm:prSet presAssocID="{05F8BA53-59A7-43CC-BBC8-AED8171ADA18}" presName="childText" presStyleLbl="conFgAcc1" presStyleIdx="4" presStyleCnt="8">
        <dgm:presLayoutVars>
          <dgm:bulletEnabled val="1"/>
        </dgm:presLayoutVars>
      </dgm:prSet>
      <dgm:spPr/>
    </dgm:pt>
    <dgm:pt modelId="{30A711DE-AFFD-4F06-9A52-339FF1364D53}" type="pres">
      <dgm:prSet presAssocID="{5FE5F40B-FE0F-45D7-8A10-BB229744A735}" presName="spaceBetweenRectangles" presStyleCnt="0"/>
      <dgm:spPr/>
    </dgm:pt>
    <dgm:pt modelId="{05D35211-1A3A-4F14-86ED-5E61B7F1AF73}" type="pres">
      <dgm:prSet presAssocID="{187A7E77-0394-4F6E-964B-DF8F9604B689}" presName="parentLin" presStyleCnt="0"/>
      <dgm:spPr/>
    </dgm:pt>
    <dgm:pt modelId="{66BC0EEA-FE9F-4981-AE42-5063974B918D}" type="pres">
      <dgm:prSet presAssocID="{187A7E77-0394-4F6E-964B-DF8F9604B689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73719E01-EA01-496E-8EC4-618AED9740A9}" type="pres">
      <dgm:prSet presAssocID="{187A7E77-0394-4F6E-964B-DF8F9604B689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98315-B5CB-4784-8EC5-9B60AE6D4AC2}" type="pres">
      <dgm:prSet presAssocID="{187A7E77-0394-4F6E-964B-DF8F9604B689}" presName="negativeSpace" presStyleCnt="0"/>
      <dgm:spPr/>
    </dgm:pt>
    <dgm:pt modelId="{295B86C5-AFF2-46A1-8E7B-059101C1C264}" type="pres">
      <dgm:prSet presAssocID="{187A7E77-0394-4F6E-964B-DF8F9604B689}" presName="childText" presStyleLbl="conFgAcc1" presStyleIdx="5" presStyleCnt="8">
        <dgm:presLayoutVars>
          <dgm:bulletEnabled val="1"/>
        </dgm:presLayoutVars>
      </dgm:prSet>
      <dgm:spPr/>
    </dgm:pt>
    <dgm:pt modelId="{62D0ED3D-426B-4D6C-A1D9-10397EC2679E}" type="pres">
      <dgm:prSet presAssocID="{3BC68290-CB86-4B6F-B619-581303A4E2A2}" presName="spaceBetweenRectangles" presStyleCnt="0"/>
      <dgm:spPr/>
    </dgm:pt>
    <dgm:pt modelId="{44572962-9431-4E0C-B761-5CB8E31ED443}" type="pres">
      <dgm:prSet presAssocID="{4A8B1F4C-28F9-44BE-A1EB-A0EBB6FFE280}" presName="parentLin" presStyleCnt="0"/>
      <dgm:spPr/>
      <dgm:t>
        <a:bodyPr/>
        <a:lstStyle/>
        <a:p>
          <a:endParaRPr lang="ru-RU"/>
        </a:p>
      </dgm:t>
    </dgm:pt>
    <dgm:pt modelId="{A23630EB-74E4-427E-AE27-5BCE47367628}" type="pres">
      <dgm:prSet presAssocID="{4A8B1F4C-28F9-44BE-A1EB-A0EBB6FFE280}" presName="parentLeftMargin" presStyleLbl="node1" presStyleIdx="5" presStyleCnt="8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92A0741-8ED7-429C-99F1-F73EAB69BEAD}" type="pres">
      <dgm:prSet presAssocID="{4A8B1F4C-28F9-44BE-A1EB-A0EBB6FFE280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17C89-DC6B-4EDE-AD8F-47EDEA70E0CE}" type="pres">
      <dgm:prSet presAssocID="{4A8B1F4C-28F9-44BE-A1EB-A0EBB6FFE280}" presName="negativeSpace" presStyleCnt="0"/>
      <dgm:spPr/>
      <dgm:t>
        <a:bodyPr/>
        <a:lstStyle/>
        <a:p>
          <a:endParaRPr lang="ru-RU"/>
        </a:p>
      </dgm:t>
    </dgm:pt>
    <dgm:pt modelId="{AE953DA4-FD1C-4CC8-A9C1-1E390D7C0386}" type="pres">
      <dgm:prSet presAssocID="{4A8B1F4C-28F9-44BE-A1EB-A0EBB6FFE280}" presName="childText" presStyleLbl="conFgAcc1" presStyleIdx="6" presStyleCnt="8">
        <dgm:presLayoutVars>
          <dgm:bulletEnabled val="1"/>
        </dgm:presLayoutVars>
      </dgm:prSet>
      <dgm:spPr>
        <a:xfrm>
          <a:off x="0" y="1206779"/>
          <a:ext cx="8458200" cy="453600"/>
        </a:xfrm>
        <a:prstGeom prst="rect">
          <a:avLst/>
        </a:prstGeo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/>
        <a:lstStyle/>
        <a:p>
          <a:endParaRPr lang="ru-RU"/>
        </a:p>
      </dgm:t>
    </dgm:pt>
    <dgm:pt modelId="{1A485BCA-5CBB-411D-A98B-1AB30DE29860}" type="pres">
      <dgm:prSet presAssocID="{A3BD568F-8779-4F21-9336-C1CD05A05EC4}" presName="spaceBetweenRectangles" presStyleCnt="0"/>
      <dgm:spPr/>
      <dgm:t>
        <a:bodyPr/>
        <a:lstStyle/>
        <a:p>
          <a:endParaRPr lang="ru-RU"/>
        </a:p>
      </dgm:t>
    </dgm:pt>
    <dgm:pt modelId="{9A2746FA-368F-4451-AFA2-8F543CBFF116}" type="pres">
      <dgm:prSet presAssocID="{77214624-38C0-4ADD-8970-69897A478FF1}" presName="parentLin" presStyleCnt="0"/>
      <dgm:spPr/>
    </dgm:pt>
    <dgm:pt modelId="{5388DA17-6699-4338-A79C-D041AEECD683}" type="pres">
      <dgm:prSet presAssocID="{77214624-38C0-4ADD-8970-69897A478FF1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188BF03D-98B7-41AC-A6F1-549FFEAA08E7}" type="pres">
      <dgm:prSet presAssocID="{77214624-38C0-4ADD-8970-69897A478FF1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A0EA43-A4E5-4FEE-AE70-55E3DB0B917D}" type="pres">
      <dgm:prSet presAssocID="{77214624-38C0-4ADD-8970-69897A478FF1}" presName="negativeSpace" presStyleCnt="0"/>
      <dgm:spPr/>
    </dgm:pt>
    <dgm:pt modelId="{18E7AAEC-6B53-4A6D-B15F-67CC4B598B11}" type="pres">
      <dgm:prSet presAssocID="{77214624-38C0-4ADD-8970-69897A478FF1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2443F0C9-FB2B-4670-90FD-FCA5FD77B5A7}" type="presOf" srcId="{81F89AA3-4B57-4BEE-B513-F5164C708252}" destId="{C2058DAA-1C6B-46D0-BA84-0D5FCFE8B097}" srcOrd="1" destOrd="0" presId="urn:microsoft.com/office/officeart/2005/8/layout/list1"/>
    <dgm:cxn modelId="{D9ADAB92-995C-46A2-840C-00A3E273EAF8}" srcId="{CFE0EBCA-4F7C-41D2-8D0D-5C7ADE9C12BD}" destId="{77214624-38C0-4ADD-8970-69897A478FF1}" srcOrd="7" destOrd="0" parTransId="{741045ED-8B4E-40C8-8DDD-A933BCB4451E}" sibTransId="{487F55D0-53C1-43E9-A8BD-13249752FB52}"/>
    <dgm:cxn modelId="{9A75D88B-0182-4C3B-B498-A8784EA493BA}" type="presOf" srcId="{187A7E77-0394-4F6E-964B-DF8F9604B689}" destId="{66BC0EEA-FE9F-4981-AE42-5063974B918D}" srcOrd="0" destOrd="0" presId="urn:microsoft.com/office/officeart/2005/8/layout/list1"/>
    <dgm:cxn modelId="{48394770-C961-43E7-8CDB-DD6DD5C129C2}" type="presOf" srcId="{ACC6FC6F-3423-4182-B9E5-E468238E0BC9}" destId="{71850DD0-00BE-4607-B744-7EE3D48A051B}" srcOrd="0" destOrd="0" presId="urn:microsoft.com/office/officeart/2005/8/layout/list1"/>
    <dgm:cxn modelId="{970FDEF2-B7A7-4553-8B13-C27614CB4747}" srcId="{CFE0EBCA-4F7C-41D2-8D0D-5C7ADE9C12BD}" destId="{631367B3-747C-4CF6-84AA-2712C5EFD82E}" srcOrd="0" destOrd="0" parTransId="{9096D97D-3744-4345-B580-A139A3C9E555}" sibTransId="{D79F0287-4D44-440B-A477-A6B1ABC7106E}"/>
    <dgm:cxn modelId="{82DBC8C5-3A0D-4099-A234-5D550779EB5D}" type="presOf" srcId="{81F89AA3-4B57-4BEE-B513-F5164C708252}" destId="{FE6220D7-8EFA-4FF7-844F-DB6FFFD72581}" srcOrd="0" destOrd="0" presId="urn:microsoft.com/office/officeart/2005/8/layout/list1"/>
    <dgm:cxn modelId="{B498A5E8-1E5D-4E63-BBCF-E2716DBA4A46}" type="presOf" srcId="{4A8B1F4C-28F9-44BE-A1EB-A0EBB6FFE280}" destId="{492A0741-8ED7-429C-99F1-F73EAB69BEAD}" srcOrd="1" destOrd="0" presId="urn:microsoft.com/office/officeart/2005/8/layout/list1"/>
    <dgm:cxn modelId="{E9CEC59C-3CDB-4542-BA0E-5F5297FEAC04}" srcId="{CFE0EBCA-4F7C-41D2-8D0D-5C7ADE9C12BD}" destId="{ACC6FC6F-3423-4182-B9E5-E468238E0BC9}" srcOrd="1" destOrd="0" parTransId="{1220C4BF-D440-446A-BD72-510C6F3E2D50}" sibTransId="{6E2501BC-AF8A-4179-91D5-6467867F5CB9}"/>
    <dgm:cxn modelId="{13CAD34C-9F11-40EE-AB67-76DF3D3C2648}" type="presOf" srcId="{187A7E77-0394-4F6E-964B-DF8F9604B689}" destId="{73719E01-EA01-496E-8EC4-618AED9740A9}" srcOrd="1" destOrd="0" presId="urn:microsoft.com/office/officeart/2005/8/layout/list1"/>
    <dgm:cxn modelId="{806E0D18-BB44-4FCD-9F3F-153ADC28BF10}" type="presOf" srcId="{631367B3-747C-4CF6-84AA-2712C5EFD82E}" destId="{CCCDA6F4-65EA-4ED3-AC7E-94AD2DEACB9F}" srcOrd="1" destOrd="0" presId="urn:microsoft.com/office/officeart/2005/8/layout/list1"/>
    <dgm:cxn modelId="{9605833A-48AC-4933-9DB7-6FA071851872}" type="presOf" srcId="{05F8BA53-59A7-43CC-BBC8-AED8171ADA18}" destId="{95089FCD-CBB8-415B-BB51-266C35BD2B61}" srcOrd="0" destOrd="0" presId="urn:microsoft.com/office/officeart/2005/8/layout/list1"/>
    <dgm:cxn modelId="{429BC931-03DC-4159-81F7-9531A959D0D4}" srcId="{CFE0EBCA-4F7C-41D2-8D0D-5C7ADE9C12BD}" destId="{05F8BA53-59A7-43CC-BBC8-AED8171ADA18}" srcOrd="4" destOrd="0" parTransId="{FE67C810-8055-4545-BECD-A2161772A79D}" sibTransId="{5FE5F40B-FE0F-45D7-8A10-BB229744A735}"/>
    <dgm:cxn modelId="{BDDD8D63-8853-4FC7-BA59-013FE155534B}" type="presOf" srcId="{0FAFC5DF-2805-4878-9BDB-1374C212B8C6}" destId="{F35FE013-901F-4E49-A2B1-1A00F0AB5018}" srcOrd="0" destOrd="0" presId="urn:microsoft.com/office/officeart/2005/8/layout/list1"/>
    <dgm:cxn modelId="{4B261561-8596-4984-AD49-E84F62B20106}" srcId="{CFE0EBCA-4F7C-41D2-8D0D-5C7ADE9C12BD}" destId="{81F89AA3-4B57-4BEE-B513-F5164C708252}" srcOrd="2" destOrd="0" parTransId="{67EEE14D-FE5D-426C-A9A3-40721EF8EED9}" sibTransId="{9321B7EA-D784-41D4-8917-C9DB89EDF995}"/>
    <dgm:cxn modelId="{75ECE0F5-1E87-43EE-ABAD-92E86AA8172C}" type="presOf" srcId="{ACC6FC6F-3423-4182-B9E5-E468238E0BC9}" destId="{F3BCED27-D2DC-4B2E-A84A-8BBADC1FCB30}" srcOrd="1" destOrd="0" presId="urn:microsoft.com/office/officeart/2005/8/layout/list1"/>
    <dgm:cxn modelId="{85326084-6CE4-475A-9ED6-67784AA52105}" type="presOf" srcId="{77214624-38C0-4ADD-8970-69897A478FF1}" destId="{188BF03D-98B7-41AC-A6F1-549FFEAA08E7}" srcOrd="1" destOrd="0" presId="urn:microsoft.com/office/officeart/2005/8/layout/list1"/>
    <dgm:cxn modelId="{33DCBF75-D03C-41BA-A32A-A615F5001179}" srcId="{CFE0EBCA-4F7C-41D2-8D0D-5C7ADE9C12BD}" destId="{187A7E77-0394-4F6E-964B-DF8F9604B689}" srcOrd="5" destOrd="0" parTransId="{2A6A4653-72BC-4082-8F0D-0DF6CA901826}" sibTransId="{3BC68290-CB86-4B6F-B619-581303A4E2A2}"/>
    <dgm:cxn modelId="{7FC7E18A-0CF2-4BB0-9FAD-B11002DC2BE1}" srcId="{CFE0EBCA-4F7C-41D2-8D0D-5C7ADE9C12BD}" destId="{4A8B1F4C-28F9-44BE-A1EB-A0EBB6FFE280}" srcOrd="6" destOrd="0" parTransId="{077B6769-1AD1-445F-AE89-125B5B9C796D}" sibTransId="{A3BD568F-8779-4F21-9336-C1CD05A05EC4}"/>
    <dgm:cxn modelId="{8C21F996-EB05-4523-B078-947154E89532}" type="presOf" srcId="{77214624-38C0-4ADD-8970-69897A478FF1}" destId="{5388DA17-6699-4338-A79C-D041AEECD683}" srcOrd="0" destOrd="0" presId="urn:microsoft.com/office/officeart/2005/8/layout/list1"/>
    <dgm:cxn modelId="{6E8D0B1C-FB02-4A58-A638-A128C1B1B64E}" type="presOf" srcId="{CFE0EBCA-4F7C-41D2-8D0D-5C7ADE9C12BD}" destId="{487D0D68-26EF-4E46-A0C3-0CE8C8E667A2}" srcOrd="0" destOrd="0" presId="urn:microsoft.com/office/officeart/2005/8/layout/list1"/>
    <dgm:cxn modelId="{17C3BAAB-25E6-486E-B13F-26559FD8A684}" type="presOf" srcId="{631367B3-747C-4CF6-84AA-2712C5EFD82E}" destId="{5B50C9B9-3FE4-4DBC-A08A-17BAED924C41}" srcOrd="0" destOrd="0" presId="urn:microsoft.com/office/officeart/2005/8/layout/list1"/>
    <dgm:cxn modelId="{A62F6EA7-C8D4-4984-8F32-BB6020F95F89}" srcId="{CFE0EBCA-4F7C-41D2-8D0D-5C7ADE9C12BD}" destId="{0FAFC5DF-2805-4878-9BDB-1374C212B8C6}" srcOrd="3" destOrd="0" parTransId="{0E8D2EC9-96D9-49BE-BAA6-D46C012F8D30}" sibTransId="{3740BB9F-7EA6-413B-A7D6-DDF1514006F0}"/>
    <dgm:cxn modelId="{40266117-5408-46E5-9BFA-3A237C5F3600}" type="presOf" srcId="{4A8B1F4C-28F9-44BE-A1EB-A0EBB6FFE280}" destId="{A23630EB-74E4-427E-AE27-5BCE47367628}" srcOrd="0" destOrd="0" presId="urn:microsoft.com/office/officeart/2005/8/layout/list1"/>
    <dgm:cxn modelId="{22B9AE8A-7486-40C0-8C1C-9380F708215E}" type="presOf" srcId="{05F8BA53-59A7-43CC-BBC8-AED8171ADA18}" destId="{D092B87D-BBE5-4290-A390-05A0D91D8BD9}" srcOrd="1" destOrd="0" presId="urn:microsoft.com/office/officeart/2005/8/layout/list1"/>
    <dgm:cxn modelId="{F7661B0D-E8E2-4A4F-9E02-A15112FDB421}" type="presOf" srcId="{0FAFC5DF-2805-4878-9BDB-1374C212B8C6}" destId="{FD01532E-1F0D-4866-AA9A-F43361C13CF2}" srcOrd="1" destOrd="0" presId="urn:microsoft.com/office/officeart/2005/8/layout/list1"/>
    <dgm:cxn modelId="{4A8AC34D-0E45-46F7-81C5-AEEB0475CDEF}" type="presParOf" srcId="{487D0D68-26EF-4E46-A0C3-0CE8C8E667A2}" destId="{E4D9453F-9A84-4336-9A73-F1DB24E391ED}" srcOrd="0" destOrd="0" presId="urn:microsoft.com/office/officeart/2005/8/layout/list1"/>
    <dgm:cxn modelId="{AA58ED8C-CCFD-43AD-8F43-2E03BFDB0CD3}" type="presParOf" srcId="{E4D9453F-9A84-4336-9A73-F1DB24E391ED}" destId="{5B50C9B9-3FE4-4DBC-A08A-17BAED924C41}" srcOrd="0" destOrd="0" presId="urn:microsoft.com/office/officeart/2005/8/layout/list1"/>
    <dgm:cxn modelId="{5DED04ED-748B-49C7-AB8C-FB5D8219F006}" type="presParOf" srcId="{E4D9453F-9A84-4336-9A73-F1DB24E391ED}" destId="{CCCDA6F4-65EA-4ED3-AC7E-94AD2DEACB9F}" srcOrd="1" destOrd="0" presId="urn:microsoft.com/office/officeart/2005/8/layout/list1"/>
    <dgm:cxn modelId="{9AA3F831-125E-41B2-93A2-4BE1D77E65D6}" type="presParOf" srcId="{487D0D68-26EF-4E46-A0C3-0CE8C8E667A2}" destId="{AC352556-85A8-431A-A6E7-3ABD4700214A}" srcOrd="1" destOrd="0" presId="urn:microsoft.com/office/officeart/2005/8/layout/list1"/>
    <dgm:cxn modelId="{CBD8A12F-FE87-427B-B153-FE290A24F4AE}" type="presParOf" srcId="{487D0D68-26EF-4E46-A0C3-0CE8C8E667A2}" destId="{F34980F6-E407-466D-A23D-7E049245EE61}" srcOrd="2" destOrd="0" presId="urn:microsoft.com/office/officeart/2005/8/layout/list1"/>
    <dgm:cxn modelId="{9E29A629-0D21-47CD-8DFA-E54466CB2C4B}" type="presParOf" srcId="{487D0D68-26EF-4E46-A0C3-0CE8C8E667A2}" destId="{1D442969-0394-4888-81E1-68D5BE5286D9}" srcOrd="3" destOrd="0" presId="urn:microsoft.com/office/officeart/2005/8/layout/list1"/>
    <dgm:cxn modelId="{73AD01B6-CE3E-4E8F-8BD9-F81351138B1D}" type="presParOf" srcId="{487D0D68-26EF-4E46-A0C3-0CE8C8E667A2}" destId="{AF81B24E-4527-4EAE-B9FA-C7EC55033B55}" srcOrd="4" destOrd="0" presId="urn:microsoft.com/office/officeart/2005/8/layout/list1"/>
    <dgm:cxn modelId="{EDCC4E40-829C-4DE1-A139-0325D3F658E7}" type="presParOf" srcId="{AF81B24E-4527-4EAE-B9FA-C7EC55033B55}" destId="{71850DD0-00BE-4607-B744-7EE3D48A051B}" srcOrd="0" destOrd="0" presId="urn:microsoft.com/office/officeart/2005/8/layout/list1"/>
    <dgm:cxn modelId="{E447AB63-9DB0-4335-953E-83C0D26D5109}" type="presParOf" srcId="{AF81B24E-4527-4EAE-B9FA-C7EC55033B55}" destId="{F3BCED27-D2DC-4B2E-A84A-8BBADC1FCB30}" srcOrd="1" destOrd="0" presId="urn:microsoft.com/office/officeart/2005/8/layout/list1"/>
    <dgm:cxn modelId="{4EF9C45E-3B1A-4ADC-8A09-B917AAF5FFDD}" type="presParOf" srcId="{487D0D68-26EF-4E46-A0C3-0CE8C8E667A2}" destId="{34385E7C-C4B6-44FA-BD32-D4078F4D7458}" srcOrd="5" destOrd="0" presId="urn:microsoft.com/office/officeart/2005/8/layout/list1"/>
    <dgm:cxn modelId="{A3BCA3C2-F70B-4B32-B864-C90474A76AF9}" type="presParOf" srcId="{487D0D68-26EF-4E46-A0C3-0CE8C8E667A2}" destId="{67991E8C-E570-4A3E-9220-3623D597B30D}" srcOrd="6" destOrd="0" presId="urn:microsoft.com/office/officeart/2005/8/layout/list1"/>
    <dgm:cxn modelId="{7413DC69-902E-4F66-BD63-C792C3D8B23D}" type="presParOf" srcId="{487D0D68-26EF-4E46-A0C3-0CE8C8E667A2}" destId="{FA92CE50-3783-450B-B791-0E27FC967D27}" srcOrd="7" destOrd="0" presId="urn:microsoft.com/office/officeart/2005/8/layout/list1"/>
    <dgm:cxn modelId="{7350BF6B-398B-4F68-A0F0-69E8158B9977}" type="presParOf" srcId="{487D0D68-26EF-4E46-A0C3-0CE8C8E667A2}" destId="{EB44C886-04A8-4144-ABF3-7B760CA465DC}" srcOrd="8" destOrd="0" presId="urn:microsoft.com/office/officeart/2005/8/layout/list1"/>
    <dgm:cxn modelId="{4D1E2817-92C0-419E-ABB2-3B37B61B44E5}" type="presParOf" srcId="{EB44C886-04A8-4144-ABF3-7B760CA465DC}" destId="{FE6220D7-8EFA-4FF7-844F-DB6FFFD72581}" srcOrd="0" destOrd="0" presId="urn:microsoft.com/office/officeart/2005/8/layout/list1"/>
    <dgm:cxn modelId="{87D01E2A-8951-458D-8F4B-24FFA4E20433}" type="presParOf" srcId="{EB44C886-04A8-4144-ABF3-7B760CA465DC}" destId="{C2058DAA-1C6B-46D0-BA84-0D5FCFE8B097}" srcOrd="1" destOrd="0" presId="urn:microsoft.com/office/officeart/2005/8/layout/list1"/>
    <dgm:cxn modelId="{3389F5C3-E2B2-4C03-A85F-59A310119974}" type="presParOf" srcId="{487D0D68-26EF-4E46-A0C3-0CE8C8E667A2}" destId="{9E2320BC-2CD0-4AFF-A3C2-578E62D4B32B}" srcOrd="9" destOrd="0" presId="urn:microsoft.com/office/officeart/2005/8/layout/list1"/>
    <dgm:cxn modelId="{3D739C3F-7185-42D8-94CB-DE6464D9730D}" type="presParOf" srcId="{487D0D68-26EF-4E46-A0C3-0CE8C8E667A2}" destId="{FF6A7241-1750-4EA7-96C1-0A4D51887F08}" srcOrd="10" destOrd="0" presId="urn:microsoft.com/office/officeart/2005/8/layout/list1"/>
    <dgm:cxn modelId="{F237F52C-89E2-489E-9134-B978FA6E9331}" type="presParOf" srcId="{487D0D68-26EF-4E46-A0C3-0CE8C8E667A2}" destId="{EBB54658-B4F2-4D7C-90DE-734F5AEC7DD6}" srcOrd="11" destOrd="0" presId="urn:microsoft.com/office/officeart/2005/8/layout/list1"/>
    <dgm:cxn modelId="{A07AEE2A-B8A9-4749-9C03-F2213AF82AD4}" type="presParOf" srcId="{487D0D68-26EF-4E46-A0C3-0CE8C8E667A2}" destId="{C6527E31-95E3-4A0A-B42E-82ED9CF0AEDF}" srcOrd="12" destOrd="0" presId="urn:microsoft.com/office/officeart/2005/8/layout/list1"/>
    <dgm:cxn modelId="{026DAA58-BF24-4A45-8728-983D9F9F42EE}" type="presParOf" srcId="{C6527E31-95E3-4A0A-B42E-82ED9CF0AEDF}" destId="{F35FE013-901F-4E49-A2B1-1A00F0AB5018}" srcOrd="0" destOrd="0" presId="urn:microsoft.com/office/officeart/2005/8/layout/list1"/>
    <dgm:cxn modelId="{BF34549E-E74E-4B73-A125-D527541F1FC9}" type="presParOf" srcId="{C6527E31-95E3-4A0A-B42E-82ED9CF0AEDF}" destId="{FD01532E-1F0D-4866-AA9A-F43361C13CF2}" srcOrd="1" destOrd="0" presId="urn:microsoft.com/office/officeart/2005/8/layout/list1"/>
    <dgm:cxn modelId="{22DCFF73-4210-448B-AD27-705ED81FAF73}" type="presParOf" srcId="{487D0D68-26EF-4E46-A0C3-0CE8C8E667A2}" destId="{82FF34AB-82EB-4FFE-950A-ECCCCEA8EF59}" srcOrd="13" destOrd="0" presId="urn:microsoft.com/office/officeart/2005/8/layout/list1"/>
    <dgm:cxn modelId="{07B27F2E-531F-4152-9F74-C26691F58B77}" type="presParOf" srcId="{487D0D68-26EF-4E46-A0C3-0CE8C8E667A2}" destId="{DD17352D-4EE9-45A1-904F-421A2E962C50}" srcOrd="14" destOrd="0" presId="urn:microsoft.com/office/officeart/2005/8/layout/list1"/>
    <dgm:cxn modelId="{95E9BDFC-7217-4717-B17B-77999370F813}" type="presParOf" srcId="{487D0D68-26EF-4E46-A0C3-0CE8C8E667A2}" destId="{CCCFD035-A798-4279-B7B0-C097FF0670DF}" srcOrd="15" destOrd="0" presId="urn:microsoft.com/office/officeart/2005/8/layout/list1"/>
    <dgm:cxn modelId="{0D541345-9B55-48B9-B7E1-C42383C944EE}" type="presParOf" srcId="{487D0D68-26EF-4E46-A0C3-0CE8C8E667A2}" destId="{9CA16C91-5EE4-49A2-9F19-B2D9940EE21D}" srcOrd="16" destOrd="0" presId="urn:microsoft.com/office/officeart/2005/8/layout/list1"/>
    <dgm:cxn modelId="{47EF1FEB-6CD8-4109-BBA0-388DD09B23A7}" type="presParOf" srcId="{9CA16C91-5EE4-49A2-9F19-B2D9940EE21D}" destId="{95089FCD-CBB8-415B-BB51-266C35BD2B61}" srcOrd="0" destOrd="0" presId="urn:microsoft.com/office/officeart/2005/8/layout/list1"/>
    <dgm:cxn modelId="{13A8962D-3587-41EE-9B2F-4297A4F2991E}" type="presParOf" srcId="{9CA16C91-5EE4-49A2-9F19-B2D9940EE21D}" destId="{D092B87D-BBE5-4290-A390-05A0D91D8BD9}" srcOrd="1" destOrd="0" presId="urn:microsoft.com/office/officeart/2005/8/layout/list1"/>
    <dgm:cxn modelId="{AB4C3D47-BCE7-434C-80B5-4F2888DC7A77}" type="presParOf" srcId="{487D0D68-26EF-4E46-A0C3-0CE8C8E667A2}" destId="{2060CFC0-3A34-418A-8866-0D72284F30F9}" srcOrd="17" destOrd="0" presId="urn:microsoft.com/office/officeart/2005/8/layout/list1"/>
    <dgm:cxn modelId="{05CDEDF8-AE8F-4066-8FB8-3FFFB09FD939}" type="presParOf" srcId="{487D0D68-26EF-4E46-A0C3-0CE8C8E667A2}" destId="{667F2393-1398-4217-99D9-FEA44E5B1B0D}" srcOrd="18" destOrd="0" presId="urn:microsoft.com/office/officeart/2005/8/layout/list1"/>
    <dgm:cxn modelId="{10B93581-13BB-4724-9058-1BF5F47C0B18}" type="presParOf" srcId="{487D0D68-26EF-4E46-A0C3-0CE8C8E667A2}" destId="{30A711DE-AFFD-4F06-9A52-339FF1364D53}" srcOrd="19" destOrd="0" presId="urn:microsoft.com/office/officeart/2005/8/layout/list1"/>
    <dgm:cxn modelId="{5FEEBC93-2779-4EF7-B8B0-B8C83D17F65A}" type="presParOf" srcId="{487D0D68-26EF-4E46-A0C3-0CE8C8E667A2}" destId="{05D35211-1A3A-4F14-86ED-5E61B7F1AF73}" srcOrd="20" destOrd="0" presId="urn:microsoft.com/office/officeart/2005/8/layout/list1"/>
    <dgm:cxn modelId="{D098518C-375A-40EB-A8BD-63D58692B8E9}" type="presParOf" srcId="{05D35211-1A3A-4F14-86ED-5E61B7F1AF73}" destId="{66BC0EEA-FE9F-4981-AE42-5063974B918D}" srcOrd="0" destOrd="0" presId="urn:microsoft.com/office/officeart/2005/8/layout/list1"/>
    <dgm:cxn modelId="{4A0A4FC2-DFD3-48D6-B447-4BC056CBDA07}" type="presParOf" srcId="{05D35211-1A3A-4F14-86ED-5E61B7F1AF73}" destId="{73719E01-EA01-496E-8EC4-618AED9740A9}" srcOrd="1" destOrd="0" presId="urn:microsoft.com/office/officeart/2005/8/layout/list1"/>
    <dgm:cxn modelId="{37FBE2C6-062A-4E35-8732-A9B12D0A8679}" type="presParOf" srcId="{487D0D68-26EF-4E46-A0C3-0CE8C8E667A2}" destId="{02E98315-B5CB-4784-8EC5-9B60AE6D4AC2}" srcOrd="21" destOrd="0" presId="urn:microsoft.com/office/officeart/2005/8/layout/list1"/>
    <dgm:cxn modelId="{4651F9D3-7D6E-4678-BBB1-55B4C6351CA5}" type="presParOf" srcId="{487D0D68-26EF-4E46-A0C3-0CE8C8E667A2}" destId="{295B86C5-AFF2-46A1-8E7B-059101C1C264}" srcOrd="22" destOrd="0" presId="urn:microsoft.com/office/officeart/2005/8/layout/list1"/>
    <dgm:cxn modelId="{46672632-131F-4A2C-A6F2-FFD8D0BD416D}" type="presParOf" srcId="{487D0D68-26EF-4E46-A0C3-0CE8C8E667A2}" destId="{62D0ED3D-426B-4D6C-A1D9-10397EC2679E}" srcOrd="23" destOrd="0" presId="urn:microsoft.com/office/officeart/2005/8/layout/list1"/>
    <dgm:cxn modelId="{46877FC4-A2D7-4E57-B8CE-CBAC29567783}" type="presParOf" srcId="{487D0D68-26EF-4E46-A0C3-0CE8C8E667A2}" destId="{44572962-9431-4E0C-B761-5CB8E31ED443}" srcOrd="24" destOrd="0" presId="urn:microsoft.com/office/officeart/2005/8/layout/list1"/>
    <dgm:cxn modelId="{F61E0A9C-719D-449F-8E0A-79072CD021FC}" type="presParOf" srcId="{44572962-9431-4E0C-B761-5CB8E31ED443}" destId="{A23630EB-74E4-427E-AE27-5BCE47367628}" srcOrd="0" destOrd="0" presId="urn:microsoft.com/office/officeart/2005/8/layout/list1"/>
    <dgm:cxn modelId="{B7DA0B0C-9A98-4CED-AF73-BCB340316572}" type="presParOf" srcId="{44572962-9431-4E0C-B761-5CB8E31ED443}" destId="{492A0741-8ED7-429C-99F1-F73EAB69BEAD}" srcOrd="1" destOrd="0" presId="urn:microsoft.com/office/officeart/2005/8/layout/list1"/>
    <dgm:cxn modelId="{82B323B1-20EB-4EC4-81D7-8114EDD99592}" type="presParOf" srcId="{487D0D68-26EF-4E46-A0C3-0CE8C8E667A2}" destId="{10017C89-DC6B-4EDE-AD8F-47EDEA70E0CE}" srcOrd="25" destOrd="0" presId="urn:microsoft.com/office/officeart/2005/8/layout/list1"/>
    <dgm:cxn modelId="{1832BCC2-5B07-4B18-8FB3-DCD1434171F0}" type="presParOf" srcId="{487D0D68-26EF-4E46-A0C3-0CE8C8E667A2}" destId="{AE953DA4-FD1C-4CC8-A9C1-1E390D7C0386}" srcOrd="26" destOrd="0" presId="urn:microsoft.com/office/officeart/2005/8/layout/list1"/>
    <dgm:cxn modelId="{C8C792BB-C953-44DF-A088-1EC974948943}" type="presParOf" srcId="{487D0D68-26EF-4E46-A0C3-0CE8C8E667A2}" destId="{1A485BCA-5CBB-411D-A98B-1AB30DE29860}" srcOrd="27" destOrd="0" presId="urn:microsoft.com/office/officeart/2005/8/layout/list1"/>
    <dgm:cxn modelId="{2D3CB5CD-2D7C-4262-82C7-9B7AF0726B48}" type="presParOf" srcId="{487D0D68-26EF-4E46-A0C3-0CE8C8E667A2}" destId="{9A2746FA-368F-4451-AFA2-8F543CBFF116}" srcOrd="28" destOrd="0" presId="urn:microsoft.com/office/officeart/2005/8/layout/list1"/>
    <dgm:cxn modelId="{731F7E4B-BC17-4EA2-989F-D0C002733589}" type="presParOf" srcId="{9A2746FA-368F-4451-AFA2-8F543CBFF116}" destId="{5388DA17-6699-4338-A79C-D041AEECD683}" srcOrd="0" destOrd="0" presId="urn:microsoft.com/office/officeart/2005/8/layout/list1"/>
    <dgm:cxn modelId="{61EE3FDD-6F79-4BE2-81C4-27332D81CFDD}" type="presParOf" srcId="{9A2746FA-368F-4451-AFA2-8F543CBFF116}" destId="{188BF03D-98B7-41AC-A6F1-549FFEAA08E7}" srcOrd="1" destOrd="0" presId="urn:microsoft.com/office/officeart/2005/8/layout/list1"/>
    <dgm:cxn modelId="{68830EBB-98C0-4891-A9D0-4CA69E0F2B0F}" type="presParOf" srcId="{487D0D68-26EF-4E46-A0C3-0CE8C8E667A2}" destId="{80A0EA43-A4E5-4FEE-AE70-55E3DB0B917D}" srcOrd="29" destOrd="0" presId="urn:microsoft.com/office/officeart/2005/8/layout/list1"/>
    <dgm:cxn modelId="{1316ECAF-32BE-4836-BC34-28558BE02F9D}" type="presParOf" srcId="{487D0D68-26EF-4E46-A0C3-0CE8C8E667A2}" destId="{18E7AAEC-6B53-4A6D-B15F-67CC4B598B11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E0EBCA-4F7C-41D2-8D0D-5C7ADE9C12BD}" type="doc">
      <dgm:prSet loTypeId="urn:microsoft.com/office/officeart/2005/8/layout/list1" loCatId="list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631367B3-747C-4CF6-84AA-2712C5EFD82E}">
      <dgm:prSet phldrT="[Текст]"/>
      <dgm:spPr>
        <a:xfrm>
          <a:off x="422910" y="12461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Первый салют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1" action="ppaction://hlinksldjump"/>
          </dgm14:cNvPr>
        </a:ext>
      </dgm:extLst>
    </dgm:pt>
    <dgm:pt modelId="{9096D97D-3744-4345-B580-A139A3C9E555}" type="parTrans" cxnId="{970FDEF2-B7A7-4553-8B13-C27614CB4747}">
      <dgm:prSet/>
      <dgm:spPr/>
      <dgm:t>
        <a:bodyPr/>
        <a:lstStyle/>
        <a:p>
          <a:endParaRPr lang="ru-RU"/>
        </a:p>
      </dgm:t>
    </dgm:pt>
    <dgm:pt modelId="{D79F0287-4D44-440B-A477-A6B1ABC7106E}" type="sibTrans" cxnId="{970FDEF2-B7A7-4553-8B13-C27614CB4747}">
      <dgm:prSet/>
      <dgm:spPr/>
      <dgm:t>
        <a:bodyPr/>
        <a:lstStyle/>
        <a:p>
          <a:endParaRPr lang="ru-RU"/>
        </a:p>
      </dgm:t>
    </dgm:pt>
    <dgm:pt modelId="{4A8B1F4C-28F9-44BE-A1EB-A0EBB6FFE280}">
      <dgm:prSet phldrT="[Текст]"/>
      <dgm:spPr>
        <a:xfrm>
          <a:off x="422910" y="94109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Потери 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2" action="ppaction://hlinksldjump"/>
          </dgm14:cNvPr>
        </a:ext>
      </dgm:extLst>
    </dgm:pt>
    <dgm:pt modelId="{A3BD568F-8779-4F21-9336-C1CD05A05EC4}" type="sibTrans" cxnId="{7FC7E18A-0CF2-4BB0-9FAD-B11002DC2BE1}">
      <dgm:prSet/>
      <dgm:spPr/>
      <dgm:t>
        <a:bodyPr/>
        <a:lstStyle/>
        <a:p>
          <a:endParaRPr lang="ru-RU"/>
        </a:p>
      </dgm:t>
    </dgm:pt>
    <dgm:pt modelId="{077B6769-1AD1-445F-AE89-125B5B9C796D}" type="parTrans" cxnId="{7FC7E18A-0CF2-4BB0-9FAD-B11002DC2BE1}">
      <dgm:prSet/>
      <dgm:spPr/>
      <dgm:t>
        <a:bodyPr/>
        <a:lstStyle/>
        <a:p>
          <a:endParaRPr lang="ru-RU"/>
        </a:p>
      </dgm:t>
    </dgm:pt>
    <dgm:pt modelId="{1893B871-D9FE-41F5-88E1-B1C5C1C1061C}">
      <dgm:prSet phldrT="[Текст]"/>
      <dgm:spPr>
        <a:xfrm>
          <a:off x="422910" y="94109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Наша память </a:t>
          </a:r>
        </a:p>
        <a:p>
          <a:endParaRPr lang="ru-RU" b="1" dirty="0"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3" action="ppaction://hlinksldjump"/>
          </dgm14:cNvPr>
        </a:ext>
      </dgm:extLst>
    </dgm:pt>
    <dgm:pt modelId="{D1637C20-0330-4926-B20A-66248571A296}" type="parTrans" cxnId="{361F5D85-F24B-4E14-9A80-4A8B63669CE5}">
      <dgm:prSet/>
      <dgm:spPr/>
      <dgm:t>
        <a:bodyPr/>
        <a:lstStyle/>
        <a:p>
          <a:endParaRPr lang="ru-RU"/>
        </a:p>
      </dgm:t>
    </dgm:pt>
    <dgm:pt modelId="{C568428C-630A-44A9-AFE6-9262EA7561BA}" type="sibTrans" cxnId="{361F5D85-F24B-4E14-9A80-4A8B63669CE5}">
      <dgm:prSet/>
      <dgm:spPr/>
      <dgm:t>
        <a:bodyPr/>
        <a:lstStyle/>
        <a:p>
          <a:endParaRPr lang="ru-RU"/>
        </a:p>
      </dgm:t>
    </dgm:pt>
    <dgm:pt modelId="{4FB7E6C4-C107-46FE-AF77-F4A5D942898F}">
      <dgm:prSet phldrT="[Текст]"/>
      <dgm:spPr>
        <a:xfrm>
          <a:off x="422910" y="12461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Итоги Курской битвы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4" action="ppaction://hlinksldjump"/>
          </dgm14:cNvPr>
        </a:ext>
      </dgm:extLst>
    </dgm:pt>
    <dgm:pt modelId="{E75B66F9-EA90-4111-9AC1-2767576DA205}" type="parTrans" cxnId="{23BAC8A0-D7B5-48A4-88D4-601C7B3CD91F}">
      <dgm:prSet/>
      <dgm:spPr/>
    </dgm:pt>
    <dgm:pt modelId="{0677A171-9677-41CF-9AA1-44542A6429F4}" type="sibTrans" cxnId="{23BAC8A0-D7B5-48A4-88D4-601C7B3CD91F}">
      <dgm:prSet/>
      <dgm:spPr/>
    </dgm:pt>
    <dgm:pt modelId="{EDE415B2-C02D-43CE-8DE9-898B36A0DFFC}">
      <dgm:prSet phldrT="[Текст]"/>
      <dgm:spPr>
        <a:xfrm>
          <a:off x="422910" y="94109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Глазами очевидца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5" action="ppaction://hlinksldjump"/>
          </dgm14:cNvPr>
        </a:ext>
      </dgm:extLst>
    </dgm:pt>
    <dgm:pt modelId="{7F76B91A-8787-42D4-A594-8022EDD5D1CF}" type="parTrans" cxnId="{5D78C962-FD57-4493-BBFF-B7B7F6922285}">
      <dgm:prSet/>
      <dgm:spPr/>
    </dgm:pt>
    <dgm:pt modelId="{789AFB5E-1E76-4509-B0D4-403949410770}" type="sibTrans" cxnId="{5D78C962-FD57-4493-BBFF-B7B7F6922285}">
      <dgm:prSet/>
      <dgm:spPr/>
    </dgm:pt>
    <dgm:pt modelId="{292CF581-4498-44D4-AD20-000A276F8739}">
      <dgm:prSet phldrT="[Текст]"/>
      <dgm:spPr>
        <a:xfrm>
          <a:off x="422910" y="941099"/>
          <a:ext cx="5920740" cy="531360"/>
        </a:xfr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О героях</a:t>
          </a:r>
          <a:endParaRPr lang="ru-RU" b="1" dirty="0">
            <a:solidFill>
              <a:srgbClr val="C00000"/>
            </a:solidFill>
            <a:latin typeface="Tahoma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6" action="ppaction://hlinksldjump"/>
          </dgm14:cNvPr>
        </a:ext>
      </dgm:extLst>
    </dgm:pt>
    <dgm:pt modelId="{908327A1-1C42-4E0C-8C31-AAA58996C5BB}" type="parTrans" cxnId="{954E637E-10D5-4D56-9639-76008FE20DC4}">
      <dgm:prSet/>
      <dgm:spPr/>
    </dgm:pt>
    <dgm:pt modelId="{2930B15C-BF8A-4B95-85B1-F88E14773D3B}" type="sibTrans" cxnId="{954E637E-10D5-4D56-9639-76008FE20DC4}">
      <dgm:prSet/>
      <dgm:spPr/>
    </dgm:pt>
    <dgm:pt modelId="{487D0D68-26EF-4E46-A0C3-0CE8C8E667A2}" type="pres">
      <dgm:prSet presAssocID="{CFE0EBCA-4F7C-41D2-8D0D-5C7ADE9C12B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D9453F-9A84-4336-9A73-F1DB24E391ED}" type="pres">
      <dgm:prSet presAssocID="{631367B3-747C-4CF6-84AA-2712C5EFD82E}" presName="parentLin" presStyleCnt="0"/>
      <dgm:spPr/>
      <dgm:t>
        <a:bodyPr/>
        <a:lstStyle/>
        <a:p>
          <a:endParaRPr lang="ru-RU"/>
        </a:p>
      </dgm:t>
    </dgm:pt>
    <dgm:pt modelId="{5B50C9B9-3FE4-4DBC-A08A-17BAED924C41}" type="pres">
      <dgm:prSet presAssocID="{631367B3-747C-4CF6-84AA-2712C5EFD82E}" presName="parentLeftMargin" presStyleLbl="node1" presStyleIdx="0" presStyleCnt="6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CCDA6F4-65EA-4ED3-AC7E-94AD2DEACB9F}" type="pres">
      <dgm:prSet presAssocID="{631367B3-747C-4CF6-84AA-2712C5EFD82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52556-85A8-431A-A6E7-3ABD4700214A}" type="pres">
      <dgm:prSet presAssocID="{631367B3-747C-4CF6-84AA-2712C5EFD82E}" presName="negativeSpace" presStyleCnt="0"/>
      <dgm:spPr/>
      <dgm:t>
        <a:bodyPr/>
        <a:lstStyle/>
        <a:p>
          <a:endParaRPr lang="ru-RU"/>
        </a:p>
      </dgm:t>
    </dgm:pt>
    <dgm:pt modelId="{F34980F6-E407-466D-A23D-7E049245EE61}" type="pres">
      <dgm:prSet presAssocID="{631367B3-747C-4CF6-84AA-2712C5EFD82E}" presName="childText" presStyleLbl="conFgAcc1" presStyleIdx="0" presStyleCnt="6">
        <dgm:presLayoutVars>
          <dgm:bulletEnabled val="1"/>
        </dgm:presLayoutVars>
      </dgm:prSet>
      <dgm:spPr>
        <a:xfrm>
          <a:off x="0" y="390299"/>
          <a:ext cx="8458200" cy="453600"/>
        </a:xfrm>
        <a:prstGeom prst="rect">
          <a:avLst/>
        </a:prstGeo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/>
        <a:lstStyle/>
        <a:p>
          <a:endParaRPr lang="ru-RU"/>
        </a:p>
      </dgm:t>
    </dgm:pt>
    <dgm:pt modelId="{1D442969-0394-4888-81E1-68D5BE5286D9}" type="pres">
      <dgm:prSet presAssocID="{D79F0287-4D44-440B-A477-A6B1ABC7106E}" presName="spaceBetweenRectangles" presStyleCnt="0"/>
      <dgm:spPr/>
      <dgm:t>
        <a:bodyPr/>
        <a:lstStyle/>
        <a:p>
          <a:endParaRPr lang="ru-RU"/>
        </a:p>
      </dgm:t>
    </dgm:pt>
    <dgm:pt modelId="{F445464D-BBCF-43A5-BD03-42618990AEC9}" type="pres">
      <dgm:prSet presAssocID="{4FB7E6C4-C107-46FE-AF77-F4A5D942898F}" presName="parentLin" presStyleCnt="0"/>
      <dgm:spPr/>
    </dgm:pt>
    <dgm:pt modelId="{1BA769DF-78AE-4688-943D-A632F2F84D01}" type="pres">
      <dgm:prSet presAssocID="{4FB7E6C4-C107-46FE-AF77-F4A5D942898F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240035BE-C65F-4325-9011-2EF2EDB458F0}" type="pres">
      <dgm:prSet presAssocID="{4FB7E6C4-C107-46FE-AF77-F4A5D942898F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B6A156-284B-4AFE-9BE3-3DB3677364A7}" type="pres">
      <dgm:prSet presAssocID="{4FB7E6C4-C107-46FE-AF77-F4A5D942898F}" presName="negativeSpace" presStyleCnt="0"/>
      <dgm:spPr/>
    </dgm:pt>
    <dgm:pt modelId="{51EDA561-252A-4E41-BA80-8491EFA92436}" type="pres">
      <dgm:prSet presAssocID="{4FB7E6C4-C107-46FE-AF77-F4A5D942898F}" presName="childText" presStyleLbl="conFgAcc1" presStyleIdx="1" presStyleCnt="6">
        <dgm:presLayoutVars>
          <dgm:bulletEnabled val="1"/>
        </dgm:presLayoutVars>
      </dgm:prSet>
      <dgm:spPr/>
    </dgm:pt>
    <dgm:pt modelId="{510ADCC4-A29C-4FFE-A4B7-EFCAF7817A4E}" type="pres">
      <dgm:prSet presAssocID="{0677A171-9677-41CF-9AA1-44542A6429F4}" presName="spaceBetweenRectangles" presStyleCnt="0"/>
      <dgm:spPr/>
    </dgm:pt>
    <dgm:pt modelId="{44572962-9431-4E0C-B761-5CB8E31ED443}" type="pres">
      <dgm:prSet presAssocID="{4A8B1F4C-28F9-44BE-A1EB-A0EBB6FFE280}" presName="parentLin" presStyleCnt="0"/>
      <dgm:spPr/>
      <dgm:t>
        <a:bodyPr/>
        <a:lstStyle/>
        <a:p>
          <a:endParaRPr lang="ru-RU"/>
        </a:p>
      </dgm:t>
    </dgm:pt>
    <dgm:pt modelId="{A23630EB-74E4-427E-AE27-5BCE47367628}" type="pres">
      <dgm:prSet presAssocID="{4A8B1F4C-28F9-44BE-A1EB-A0EBB6FFE280}" presName="parentLeftMargin" presStyleLbl="node1" presStyleIdx="1" presStyleCnt="6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92A0741-8ED7-429C-99F1-F73EAB69BEAD}" type="pres">
      <dgm:prSet presAssocID="{4A8B1F4C-28F9-44BE-A1EB-A0EBB6FFE280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17C89-DC6B-4EDE-AD8F-47EDEA70E0CE}" type="pres">
      <dgm:prSet presAssocID="{4A8B1F4C-28F9-44BE-A1EB-A0EBB6FFE280}" presName="negativeSpace" presStyleCnt="0"/>
      <dgm:spPr/>
      <dgm:t>
        <a:bodyPr/>
        <a:lstStyle/>
        <a:p>
          <a:endParaRPr lang="ru-RU"/>
        </a:p>
      </dgm:t>
    </dgm:pt>
    <dgm:pt modelId="{AE953DA4-FD1C-4CC8-A9C1-1E390D7C0386}" type="pres">
      <dgm:prSet presAssocID="{4A8B1F4C-28F9-44BE-A1EB-A0EBB6FFE280}" presName="childText" presStyleLbl="conFgAcc1" presStyleIdx="2" presStyleCnt="6">
        <dgm:presLayoutVars>
          <dgm:bulletEnabled val="1"/>
        </dgm:presLayoutVars>
      </dgm:prSet>
      <dgm:spPr>
        <a:xfrm>
          <a:off x="0" y="1206779"/>
          <a:ext cx="8458200" cy="453600"/>
        </a:xfrm>
        <a:prstGeom prst="rect">
          <a:avLst/>
        </a:prstGeom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  <dgm:t>
        <a:bodyPr/>
        <a:lstStyle/>
        <a:p>
          <a:endParaRPr lang="ru-RU"/>
        </a:p>
      </dgm:t>
    </dgm:pt>
    <dgm:pt modelId="{1A485BCA-5CBB-411D-A98B-1AB30DE29860}" type="pres">
      <dgm:prSet presAssocID="{A3BD568F-8779-4F21-9336-C1CD05A05EC4}" presName="spaceBetweenRectangles" presStyleCnt="0"/>
      <dgm:spPr/>
      <dgm:t>
        <a:bodyPr/>
        <a:lstStyle/>
        <a:p>
          <a:endParaRPr lang="ru-RU"/>
        </a:p>
      </dgm:t>
    </dgm:pt>
    <dgm:pt modelId="{48706F77-9DD2-4409-88D4-69D2BF28E66A}" type="pres">
      <dgm:prSet presAssocID="{EDE415B2-C02D-43CE-8DE9-898B36A0DFFC}" presName="parentLin" presStyleCnt="0"/>
      <dgm:spPr/>
    </dgm:pt>
    <dgm:pt modelId="{6F91456B-21F2-4E41-BC3D-DE1EB1E92F19}" type="pres">
      <dgm:prSet presAssocID="{EDE415B2-C02D-43CE-8DE9-898B36A0DFFC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46E66827-7EB2-4E27-B9C6-32B83CFEBBB6}" type="pres">
      <dgm:prSet presAssocID="{EDE415B2-C02D-43CE-8DE9-898B36A0DFF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CD3DA7-E77E-4AAA-AF44-261D86F3E889}" type="pres">
      <dgm:prSet presAssocID="{EDE415B2-C02D-43CE-8DE9-898B36A0DFFC}" presName="negativeSpace" presStyleCnt="0"/>
      <dgm:spPr/>
    </dgm:pt>
    <dgm:pt modelId="{737A68DB-0A1B-4B46-9449-5E24DD1D3F26}" type="pres">
      <dgm:prSet presAssocID="{EDE415B2-C02D-43CE-8DE9-898B36A0DFFC}" presName="childText" presStyleLbl="conFgAcc1" presStyleIdx="3" presStyleCnt="6">
        <dgm:presLayoutVars>
          <dgm:bulletEnabled val="1"/>
        </dgm:presLayoutVars>
      </dgm:prSet>
      <dgm:spPr/>
    </dgm:pt>
    <dgm:pt modelId="{CDDD68A9-8CDC-4953-B1B7-FD264091E678}" type="pres">
      <dgm:prSet presAssocID="{789AFB5E-1E76-4509-B0D4-403949410770}" presName="spaceBetweenRectangles" presStyleCnt="0"/>
      <dgm:spPr/>
    </dgm:pt>
    <dgm:pt modelId="{9156E664-8875-469B-9446-32DF6ED95E8F}" type="pres">
      <dgm:prSet presAssocID="{292CF581-4498-44D4-AD20-000A276F8739}" presName="parentLin" presStyleCnt="0"/>
      <dgm:spPr/>
    </dgm:pt>
    <dgm:pt modelId="{2102E509-E079-4E23-ACAE-CD79BCB37AC2}" type="pres">
      <dgm:prSet presAssocID="{292CF581-4498-44D4-AD20-000A276F8739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00D0B571-20E5-4A06-95E0-C739AFA203EB}" type="pres">
      <dgm:prSet presAssocID="{292CF581-4498-44D4-AD20-000A276F873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1EAA67-A499-4989-83A5-4642E38408DD}" type="pres">
      <dgm:prSet presAssocID="{292CF581-4498-44D4-AD20-000A276F8739}" presName="negativeSpace" presStyleCnt="0"/>
      <dgm:spPr/>
    </dgm:pt>
    <dgm:pt modelId="{5F68A467-09BD-4E9F-94E5-BB6DE724DCCB}" type="pres">
      <dgm:prSet presAssocID="{292CF581-4498-44D4-AD20-000A276F8739}" presName="childText" presStyleLbl="conFgAcc1" presStyleIdx="4" presStyleCnt="6">
        <dgm:presLayoutVars>
          <dgm:bulletEnabled val="1"/>
        </dgm:presLayoutVars>
      </dgm:prSet>
      <dgm:spPr/>
    </dgm:pt>
    <dgm:pt modelId="{064D9055-D150-43FA-81A7-2A4355667EA5}" type="pres">
      <dgm:prSet presAssocID="{2930B15C-BF8A-4B95-85B1-F88E14773D3B}" presName="spaceBetweenRectangles" presStyleCnt="0"/>
      <dgm:spPr/>
    </dgm:pt>
    <dgm:pt modelId="{3562576B-ECD4-4706-9994-E250B8E27DD1}" type="pres">
      <dgm:prSet presAssocID="{1893B871-D9FE-41F5-88E1-B1C5C1C1061C}" presName="parentLin" presStyleCnt="0"/>
      <dgm:spPr/>
    </dgm:pt>
    <dgm:pt modelId="{4F006AB8-C79D-4E57-AACD-5F3FE712347F}" type="pres">
      <dgm:prSet presAssocID="{1893B871-D9FE-41F5-88E1-B1C5C1C1061C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FDCBF552-DDA0-449F-936F-659C7949098C}" type="pres">
      <dgm:prSet presAssocID="{1893B871-D9FE-41F5-88E1-B1C5C1C1061C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23D00F-C614-4B13-B6BF-04FD14668EA2}" type="pres">
      <dgm:prSet presAssocID="{1893B871-D9FE-41F5-88E1-B1C5C1C1061C}" presName="negativeSpace" presStyleCnt="0"/>
      <dgm:spPr/>
    </dgm:pt>
    <dgm:pt modelId="{DCA7F157-DDD3-45AE-9A2D-58886B602BCB}" type="pres">
      <dgm:prSet presAssocID="{1893B871-D9FE-41F5-88E1-B1C5C1C1061C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7FC7E18A-0CF2-4BB0-9FAD-B11002DC2BE1}" srcId="{CFE0EBCA-4F7C-41D2-8D0D-5C7ADE9C12BD}" destId="{4A8B1F4C-28F9-44BE-A1EB-A0EBB6FFE280}" srcOrd="2" destOrd="0" parTransId="{077B6769-1AD1-445F-AE89-125B5B9C796D}" sibTransId="{A3BD568F-8779-4F21-9336-C1CD05A05EC4}"/>
    <dgm:cxn modelId="{6D4C477E-51D1-45D7-AE43-2B7396BA765E}" type="presOf" srcId="{4A8B1F4C-28F9-44BE-A1EB-A0EBB6FFE280}" destId="{A23630EB-74E4-427E-AE27-5BCE47367628}" srcOrd="0" destOrd="0" presId="urn:microsoft.com/office/officeart/2005/8/layout/list1"/>
    <dgm:cxn modelId="{6620DFB7-C8B5-4D7A-AADD-574CE4AEA99D}" type="presOf" srcId="{EDE415B2-C02D-43CE-8DE9-898B36A0DFFC}" destId="{6F91456B-21F2-4E41-BC3D-DE1EB1E92F19}" srcOrd="0" destOrd="0" presId="urn:microsoft.com/office/officeart/2005/8/layout/list1"/>
    <dgm:cxn modelId="{D82284A5-CD0E-4D7F-B1DA-21942AD3852D}" type="presOf" srcId="{4A8B1F4C-28F9-44BE-A1EB-A0EBB6FFE280}" destId="{492A0741-8ED7-429C-99F1-F73EAB69BEAD}" srcOrd="1" destOrd="0" presId="urn:microsoft.com/office/officeart/2005/8/layout/list1"/>
    <dgm:cxn modelId="{23BAC8A0-D7B5-48A4-88D4-601C7B3CD91F}" srcId="{CFE0EBCA-4F7C-41D2-8D0D-5C7ADE9C12BD}" destId="{4FB7E6C4-C107-46FE-AF77-F4A5D942898F}" srcOrd="1" destOrd="0" parTransId="{E75B66F9-EA90-4111-9AC1-2767576DA205}" sibTransId="{0677A171-9677-41CF-9AA1-44542A6429F4}"/>
    <dgm:cxn modelId="{837E6D92-00AE-43D1-A01F-D97AE888B167}" type="presOf" srcId="{292CF581-4498-44D4-AD20-000A276F8739}" destId="{2102E509-E079-4E23-ACAE-CD79BCB37AC2}" srcOrd="0" destOrd="0" presId="urn:microsoft.com/office/officeart/2005/8/layout/list1"/>
    <dgm:cxn modelId="{50E6F0FB-4B01-4431-90AF-3D4D4C991707}" type="presOf" srcId="{4FB7E6C4-C107-46FE-AF77-F4A5D942898F}" destId="{240035BE-C65F-4325-9011-2EF2EDB458F0}" srcOrd="1" destOrd="0" presId="urn:microsoft.com/office/officeart/2005/8/layout/list1"/>
    <dgm:cxn modelId="{B53A6BD6-B2EC-4350-8D3F-5AFA1FFBAB47}" type="presOf" srcId="{4FB7E6C4-C107-46FE-AF77-F4A5D942898F}" destId="{1BA769DF-78AE-4688-943D-A632F2F84D01}" srcOrd="0" destOrd="0" presId="urn:microsoft.com/office/officeart/2005/8/layout/list1"/>
    <dgm:cxn modelId="{5D78C962-FD57-4493-BBFF-B7B7F6922285}" srcId="{CFE0EBCA-4F7C-41D2-8D0D-5C7ADE9C12BD}" destId="{EDE415B2-C02D-43CE-8DE9-898B36A0DFFC}" srcOrd="3" destOrd="0" parTransId="{7F76B91A-8787-42D4-A594-8022EDD5D1CF}" sibTransId="{789AFB5E-1E76-4509-B0D4-403949410770}"/>
    <dgm:cxn modelId="{C97679C5-5BCE-49B8-B7BC-DA417D25FC06}" type="presOf" srcId="{631367B3-747C-4CF6-84AA-2712C5EFD82E}" destId="{5B50C9B9-3FE4-4DBC-A08A-17BAED924C41}" srcOrd="0" destOrd="0" presId="urn:microsoft.com/office/officeart/2005/8/layout/list1"/>
    <dgm:cxn modelId="{0D88DBD6-ADBE-478F-A55B-6B976D61E37C}" type="presOf" srcId="{EDE415B2-C02D-43CE-8DE9-898B36A0DFFC}" destId="{46E66827-7EB2-4E27-B9C6-32B83CFEBBB6}" srcOrd="1" destOrd="0" presId="urn:microsoft.com/office/officeart/2005/8/layout/list1"/>
    <dgm:cxn modelId="{B938F5F6-FEE8-4C93-9772-8833E09F38AA}" type="presOf" srcId="{631367B3-747C-4CF6-84AA-2712C5EFD82E}" destId="{CCCDA6F4-65EA-4ED3-AC7E-94AD2DEACB9F}" srcOrd="1" destOrd="0" presId="urn:microsoft.com/office/officeart/2005/8/layout/list1"/>
    <dgm:cxn modelId="{970FDEF2-B7A7-4553-8B13-C27614CB4747}" srcId="{CFE0EBCA-4F7C-41D2-8D0D-5C7ADE9C12BD}" destId="{631367B3-747C-4CF6-84AA-2712C5EFD82E}" srcOrd="0" destOrd="0" parTransId="{9096D97D-3744-4345-B580-A139A3C9E555}" sibTransId="{D79F0287-4D44-440B-A477-A6B1ABC7106E}"/>
    <dgm:cxn modelId="{0611539F-AEBD-46FA-B039-816E03D1A7B7}" type="presOf" srcId="{CFE0EBCA-4F7C-41D2-8D0D-5C7ADE9C12BD}" destId="{487D0D68-26EF-4E46-A0C3-0CE8C8E667A2}" srcOrd="0" destOrd="0" presId="urn:microsoft.com/office/officeart/2005/8/layout/list1"/>
    <dgm:cxn modelId="{41660E6E-F72E-485E-AF62-34E2512A8A48}" type="presOf" srcId="{1893B871-D9FE-41F5-88E1-B1C5C1C1061C}" destId="{4F006AB8-C79D-4E57-AACD-5F3FE712347F}" srcOrd="0" destOrd="0" presId="urn:microsoft.com/office/officeart/2005/8/layout/list1"/>
    <dgm:cxn modelId="{0DD40F65-42F8-4557-A445-34F58DF16487}" type="presOf" srcId="{1893B871-D9FE-41F5-88E1-B1C5C1C1061C}" destId="{FDCBF552-DDA0-449F-936F-659C7949098C}" srcOrd="1" destOrd="0" presId="urn:microsoft.com/office/officeart/2005/8/layout/list1"/>
    <dgm:cxn modelId="{954E637E-10D5-4D56-9639-76008FE20DC4}" srcId="{CFE0EBCA-4F7C-41D2-8D0D-5C7ADE9C12BD}" destId="{292CF581-4498-44D4-AD20-000A276F8739}" srcOrd="4" destOrd="0" parTransId="{908327A1-1C42-4E0C-8C31-AAA58996C5BB}" sibTransId="{2930B15C-BF8A-4B95-85B1-F88E14773D3B}"/>
    <dgm:cxn modelId="{B2AC08CF-FC7C-49D0-A533-F0EF51322FE6}" type="presOf" srcId="{292CF581-4498-44D4-AD20-000A276F8739}" destId="{00D0B571-20E5-4A06-95E0-C739AFA203EB}" srcOrd="1" destOrd="0" presId="urn:microsoft.com/office/officeart/2005/8/layout/list1"/>
    <dgm:cxn modelId="{361F5D85-F24B-4E14-9A80-4A8B63669CE5}" srcId="{CFE0EBCA-4F7C-41D2-8D0D-5C7ADE9C12BD}" destId="{1893B871-D9FE-41F5-88E1-B1C5C1C1061C}" srcOrd="5" destOrd="0" parTransId="{D1637C20-0330-4926-B20A-66248571A296}" sibTransId="{C568428C-630A-44A9-AFE6-9262EA7561BA}"/>
    <dgm:cxn modelId="{CE31B1C4-3AE3-421F-A056-E25F8842B8BF}" type="presParOf" srcId="{487D0D68-26EF-4E46-A0C3-0CE8C8E667A2}" destId="{E4D9453F-9A84-4336-9A73-F1DB24E391ED}" srcOrd="0" destOrd="0" presId="urn:microsoft.com/office/officeart/2005/8/layout/list1"/>
    <dgm:cxn modelId="{5D0E0367-36E6-4536-842A-4F3602A3D0CF}" type="presParOf" srcId="{E4D9453F-9A84-4336-9A73-F1DB24E391ED}" destId="{5B50C9B9-3FE4-4DBC-A08A-17BAED924C41}" srcOrd="0" destOrd="0" presId="urn:microsoft.com/office/officeart/2005/8/layout/list1"/>
    <dgm:cxn modelId="{918CB48D-B067-454E-98A5-4BFF8FC825E1}" type="presParOf" srcId="{E4D9453F-9A84-4336-9A73-F1DB24E391ED}" destId="{CCCDA6F4-65EA-4ED3-AC7E-94AD2DEACB9F}" srcOrd="1" destOrd="0" presId="urn:microsoft.com/office/officeart/2005/8/layout/list1"/>
    <dgm:cxn modelId="{81CF9E2C-925A-467C-9230-0D1566DA2FE4}" type="presParOf" srcId="{487D0D68-26EF-4E46-A0C3-0CE8C8E667A2}" destId="{AC352556-85A8-431A-A6E7-3ABD4700214A}" srcOrd="1" destOrd="0" presId="urn:microsoft.com/office/officeart/2005/8/layout/list1"/>
    <dgm:cxn modelId="{51BBD4FA-39C3-4C10-B035-67612C3E4933}" type="presParOf" srcId="{487D0D68-26EF-4E46-A0C3-0CE8C8E667A2}" destId="{F34980F6-E407-466D-A23D-7E049245EE61}" srcOrd="2" destOrd="0" presId="urn:microsoft.com/office/officeart/2005/8/layout/list1"/>
    <dgm:cxn modelId="{65D136AF-2203-4FB4-8601-281D506EB585}" type="presParOf" srcId="{487D0D68-26EF-4E46-A0C3-0CE8C8E667A2}" destId="{1D442969-0394-4888-81E1-68D5BE5286D9}" srcOrd="3" destOrd="0" presId="urn:microsoft.com/office/officeart/2005/8/layout/list1"/>
    <dgm:cxn modelId="{DECDD86D-B24A-4AD6-A29C-6DD426BB86A3}" type="presParOf" srcId="{487D0D68-26EF-4E46-A0C3-0CE8C8E667A2}" destId="{F445464D-BBCF-43A5-BD03-42618990AEC9}" srcOrd="4" destOrd="0" presId="urn:microsoft.com/office/officeart/2005/8/layout/list1"/>
    <dgm:cxn modelId="{9E843A34-A972-47B4-BB57-F87FFE93336B}" type="presParOf" srcId="{F445464D-BBCF-43A5-BD03-42618990AEC9}" destId="{1BA769DF-78AE-4688-943D-A632F2F84D01}" srcOrd="0" destOrd="0" presId="urn:microsoft.com/office/officeart/2005/8/layout/list1"/>
    <dgm:cxn modelId="{76DB4FFA-81F3-4601-9C67-8093A921D1AF}" type="presParOf" srcId="{F445464D-BBCF-43A5-BD03-42618990AEC9}" destId="{240035BE-C65F-4325-9011-2EF2EDB458F0}" srcOrd="1" destOrd="0" presId="urn:microsoft.com/office/officeart/2005/8/layout/list1"/>
    <dgm:cxn modelId="{651ACE85-236A-4346-AB5F-A3486D3DD608}" type="presParOf" srcId="{487D0D68-26EF-4E46-A0C3-0CE8C8E667A2}" destId="{70B6A156-284B-4AFE-9BE3-3DB3677364A7}" srcOrd="5" destOrd="0" presId="urn:microsoft.com/office/officeart/2005/8/layout/list1"/>
    <dgm:cxn modelId="{EA7F4B85-3803-4C37-AD1F-4EC67EEA9F19}" type="presParOf" srcId="{487D0D68-26EF-4E46-A0C3-0CE8C8E667A2}" destId="{51EDA561-252A-4E41-BA80-8491EFA92436}" srcOrd="6" destOrd="0" presId="urn:microsoft.com/office/officeart/2005/8/layout/list1"/>
    <dgm:cxn modelId="{C6C218BD-38C5-4BE8-A724-18D9619F2EE0}" type="presParOf" srcId="{487D0D68-26EF-4E46-A0C3-0CE8C8E667A2}" destId="{510ADCC4-A29C-4FFE-A4B7-EFCAF7817A4E}" srcOrd="7" destOrd="0" presId="urn:microsoft.com/office/officeart/2005/8/layout/list1"/>
    <dgm:cxn modelId="{7A81850A-85EF-4208-820B-546B5BD09819}" type="presParOf" srcId="{487D0D68-26EF-4E46-A0C3-0CE8C8E667A2}" destId="{44572962-9431-4E0C-B761-5CB8E31ED443}" srcOrd="8" destOrd="0" presId="urn:microsoft.com/office/officeart/2005/8/layout/list1"/>
    <dgm:cxn modelId="{E31CBCB8-6026-46EA-ABFF-30609B8A1FFB}" type="presParOf" srcId="{44572962-9431-4E0C-B761-5CB8E31ED443}" destId="{A23630EB-74E4-427E-AE27-5BCE47367628}" srcOrd="0" destOrd="0" presId="urn:microsoft.com/office/officeart/2005/8/layout/list1"/>
    <dgm:cxn modelId="{9835DA79-1FE8-4D31-99A0-2B6B4F9FA75A}" type="presParOf" srcId="{44572962-9431-4E0C-B761-5CB8E31ED443}" destId="{492A0741-8ED7-429C-99F1-F73EAB69BEAD}" srcOrd="1" destOrd="0" presId="urn:microsoft.com/office/officeart/2005/8/layout/list1"/>
    <dgm:cxn modelId="{4CB4E307-9700-46CE-BDE4-2A655AAE8415}" type="presParOf" srcId="{487D0D68-26EF-4E46-A0C3-0CE8C8E667A2}" destId="{10017C89-DC6B-4EDE-AD8F-47EDEA70E0CE}" srcOrd="9" destOrd="0" presId="urn:microsoft.com/office/officeart/2005/8/layout/list1"/>
    <dgm:cxn modelId="{18269834-D22A-4A21-9186-23E9272055C8}" type="presParOf" srcId="{487D0D68-26EF-4E46-A0C3-0CE8C8E667A2}" destId="{AE953DA4-FD1C-4CC8-A9C1-1E390D7C0386}" srcOrd="10" destOrd="0" presId="urn:microsoft.com/office/officeart/2005/8/layout/list1"/>
    <dgm:cxn modelId="{5C993C23-FF0F-42AC-A028-4ECC8781CDEB}" type="presParOf" srcId="{487D0D68-26EF-4E46-A0C3-0CE8C8E667A2}" destId="{1A485BCA-5CBB-411D-A98B-1AB30DE29860}" srcOrd="11" destOrd="0" presId="urn:microsoft.com/office/officeart/2005/8/layout/list1"/>
    <dgm:cxn modelId="{DE86F015-8EF4-454E-9050-74AFF1C246A5}" type="presParOf" srcId="{487D0D68-26EF-4E46-A0C3-0CE8C8E667A2}" destId="{48706F77-9DD2-4409-88D4-69D2BF28E66A}" srcOrd="12" destOrd="0" presId="urn:microsoft.com/office/officeart/2005/8/layout/list1"/>
    <dgm:cxn modelId="{58C49A97-0F3B-4652-B48D-A92D6236310F}" type="presParOf" srcId="{48706F77-9DD2-4409-88D4-69D2BF28E66A}" destId="{6F91456B-21F2-4E41-BC3D-DE1EB1E92F19}" srcOrd="0" destOrd="0" presId="urn:microsoft.com/office/officeart/2005/8/layout/list1"/>
    <dgm:cxn modelId="{B28CA6FC-3A4D-43FE-A61A-01CCC4AF4205}" type="presParOf" srcId="{48706F77-9DD2-4409-88D4-69D2BF28E66A}" destId="{46E66827-7EB2-4E27-B9C6-32B83CFEBBB6}" srcOrd="1" destOrd="0" presId="urn:microsoft.com/office/officeart/2005/8/layout/list1"/>
    <dgm:cxn modelId="{9DDD137C-0CE3-46B8-9A81-21D5359FBA83}" type="presParOf" srcId="{487D0D68-26EF-4E46-A0C3-0CE8C8E667A2}" destId="{5DCD3DA7-E77E-4AAA-AF44-261D86F3E889}" srcOrd="13" destOrd="0" presId="urn:microsoft.com/office/officeart/2005/8/layout/list1"/>
    <dgm:cxn modelId="{9F434527-BC00-4478-A52B-F18695F4EEB0}" type="presParOf" srcId="{487D0D68-26EF-4E46-A0C3-0CE8C8E667A2}" destId="{737A68DB-0A1B-4B46-9449-5E24DD1D3F26}" srcOrd="14" destOrd="0" presId="urn:microsoft.com/office/officeart/2005/8/layout/list1"/>
    <dgm:cxn modelId="{8258EE43-B8D8-479D-9284-9494C6677BD3}" type="presParOf" srcId="{487D0D68-26EF-4E46-A0C3-0CE8C8E667A2}" destId="{CDDD68A9-8CDC-4953-B1B7-FD264091E678}" srcOrd="15" destOrd="0" presId="urn:microsoft.com/office/officeart/2005/8/layout/list1"/>
    <dgm:cxn modelId="{DA49FAD4-581A-4DA1-AD15-D580DC277388}" type="presParOf" srcId="{487D0D68-26EF-4E46-A0C3-0CE8C8E667A2}" destId="{9156E664-8875-469B-9446-32DF6ED95E8F}" srcOrd="16" destOrd="0" presId="urn:microsoft.com/office/officeart/2005/8/layout/list1"/>
    <dgm:cxn modelId="{91B0C318-D146-400A-B261-97D799B2D9EA}" type="presParOf" srcId="{9156E664-8875-469B-9446-32DF6ED95E8F}" destId="{2102E509-E079-4E23-ACAE-CD79BCB37AC2}" srcOrd="0" destOrd="0" presId="urn:microsoft.com/office/officeart/2005/8/layout/list1"/>
    <dgm:cxn modelId="{4E5B6C54-894D-408C-86FF-47C861287E95}" type="presParOf" srcId="{9156E664-8875-469B-9446-32DF6ED95E8F}" destId="{00D0B571-20E5-4A06-95E0-C739AFA203EB}" srcOrd="1" destOrd="0" presId="urn:microsoft.com/office/officeart/2005/8/layout/list1"/>
    <dgm:cxn modelId="{7924AEFF-FE4A-42DE-B3A5-222E9BCE6D8F}" type="presParOf" srcId="{487D0D68-26EF-4E46-A0C3-0CE8C8E667A2}" destId="{0A1EAA67-A499-4989-83A5-4642E38408DD}" srcOrd="17" destOrd="0" presId="urn:microsoft.com/office/officeart/2005/8/layout/list1"/>
    <dgm:cxn modelId="{BB53DA6D-41B1-4576-8CBE-E33E187CC123}" type="presParOf" srcId="{487D0D68-26EF-4E46-A0C3-0CE8C8E667A2}" destId="{5F68A467-09BD-4E9F-94E5-BB6DE724DCCB}" srcOrd="18" destOrd="0" presId="urn:microsoft.com/office/officeart/2005/8/layout/list1"/>
    <dgm:cxn modelId="{857E417E-74C6-4A41-A822-012B8369F429}" type="presParOf" srcId="{487D0D68-26EF-4E46-A0C3-0CE8C8E667A2}" destId="{064D9055-D150-43FA-81A7-2A4355667EA5}" srcOrd="19" destOrd="0" presId="urn:microsoft.com/office/officeart/2005/8/layout/list1"/>
    <dgm:cxn modelId="{11A21876-0A27-4D6E-AFF9-981E85D39367}" type="presParOf" srcId="{487D0D68-26EF-4E46-A0C3-0CE8C8E667A2}" destId="{3562576B-ECD4-4706-9994-E250B8E27DD1}" srcOrd="20" destOrd="0" presId="urn:microsoft.com/office/officeart/2005/8/layout/list1"/>
    <dgm:cxn modelId="{269A92F5-8A61-4ED0-A37B-9F5B187CE920}" type="presParOf" srcId="{3562576B-ECD4-4706-9994-E250B8E27DD1}" destId="{4F006AB8-C79D-4E57-AACD-5F3FE712347F}" srcOrd="0" destOrd="0" presId="urn:microsoft.com/office/officeart/2005/8/layout/list1"/>
    <dgm:cxn modelId="{669F0625-A191-4292-9BCD-F90C544F434D}" type="presParOf" srcId="{3562576B-ECD4-4706-9994-E250B8E27DD1}" destId="{FDCBF552-DDA0-449F-936F-659C7949098C}" srcOrd="1" destOrd="0" presId="urn:microsoft.com/office/officeart/2005/8/layout/list1"/>
    <dgm:cxn modelId="{49CE358C-E17C-42A4-A23F-E3692E37EE0E}" type="presParOf" srcId="{487D0D68-26EF-4E46-A0C3-0CE8C8E667A2}" destId="{A123D00F-C614-4B13-B6BF-04FD14668EA2}" srcOrd="21" destOrd="0" presId="urn:microsoft.com/office/officeart/2005/8/layout/list1"/>
    <dgm:cxn modelId="{7C524DA0-CA01-4E99-81DF-A3CEF8F07C60}" type="presParOf" srcId="{487D0D68-26EF-4E46-A0C3-0CE8C8E667A2}" destId="{DCA7F157-DDD3-45AE-9A2D-58886B602BC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980F6-E407-466D-A23D-7E049245EE61}">
      <dsp:nvSpPr>
        <dsp:cNvPr id="0" name=""/>
        <dsp:cNvSpPr/>
      </dsp:nvSpPr>
      <dsp:spPr>
        <a:xfrm>
          <a:off x="0" y="429485"/>
          <a:ext cx="7271874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CDA6F4-65EA-4ED3-AC7E-94AD2DEACB9F}">
      <dsp:nvSpPr>
        <dsp:cNvPr id="0" name=""/>
        <dsp:cNvSpPr/>
      </dsp:nvSpPr>
      <dsp:spPr>
        <a:xfrm>
          <a:off x="363593" y="45725"/>
          <a:ext cx="5090311" cy="767520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402" tIns="0" rIns="19240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Вступление </a:t>
          </a:r>
          <a:endParaRPr lang="ru-RU" sz="26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01060" y="83192"/>
        <a:ext cx="5015377" cy="692586"/>
      </dsp:txXfrm>
    </dsp:sp>
    <dsp:sp modelId="{AE953DA4-FD1C-4CC8-A9C1-1E390D7C0386}">
      <dsp:nvSpPr>
        <dsp:cNvPr id="0" name=""/>
        <dsp:cNvSpPr/>
      </dsp:nvSpPr>
      <dsp:spPr>
        <a:xfrm>
          <a:off x="0" y="1608845"/>
          <a:ext cx="7271874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A0741-8ED7-429C-99F1-F73EAB69BEAD}">
      <dsp:nvSpPr>
        <dsp:cNvPr id="0" name=""/>
        <dsp:cNvSpPr/>
      </dsp:nvSpPr>
      <dsp:spPr>
        <a:xfrm>
          <a:off x="363593" y="1225085"/>
          <a:ext cx="5090311" cy="767520"/>
        </a:xfrm>
        <a:prstGeom prst="roundRect">
          <a:avLst/>
        </a:prstGeom>
        <a:solidFill>
          <a:schemeClr val="accent1">
            <a:shade val="80000"/>
            <a:hueOff val="-45180"/>
            <a:satOff val="1418"/>
            <a:lumOff val="7341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402" tIns="0" rIns="19240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Курская битва</a:t>
          </a:r>
          <a:endParaRPr lang="ru-RU" sz="26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01060" y="1262552"/>
        <a:ext cx="5015377" cy="692586"/>
      </dsp:txXfrm>
    </dsp:sp>
    <dsp:sp modelId="{2B652DB9-CCFA-4D5C-BF82-3659CD0D6E38}">
      <dsp:nvSpPr>
        <dsp:cNvPr id="0" name=""/>
        <dsp:cNvSpPr/>
      </dsp:nvSpPr>
      <dsp:spPr>
        <a:xfrm>
          <a:off x="0" y="2788205"/>
          <a:ext cx="7271874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59D5A4-E5E1-45EA-844E-5C6F41C03ADC}">
      <dsp:nvSpPr>
        <dsp:cNvPr id="0" name=""/>
        <dsp:cNvSpPr/>
      </dsp:nvSpPr>
      <dsp:spPr>
        <a:xfrm>
          <a:off x="363593" y="2404445"/>
          <a:ext cx="5090311" cy="767520"/>
        </a:xfrm>
        <a:prstGeom prst="roundRect">
          <a:avLst/>
        </a:prstGeom>
        <a:solidFill>
          <a:schemeClr val="accent1">
            <a:shade val="80000"/>
            <a:hueOff val="-90361"/>
            <a:satOff val="2837"/>
            <a:lumOff val="14683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402" tIns="0" rIns="19240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Итоги </a:t>
          </a:r>
          <a:endParaRPr lang="ru-RU" sz="26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01060" y="2441912"/>
        <a:ext cx="5015377" cy="692586"/>
      </dsp:txXfrm>
    </dsp:sp>
    <dsp:sp modelId="{DCA7F157-DDD3-45AE-9A2D-58886B602BCB}">
      <dsp:nvSpPr>
        <dsp:cNvPr id="0" name=""/>
        <dsp:cNvSpPr/>
      </dsp:nvSpPr>
      <dsp:spPr>
        <a:xfrm>
          <a:off x="0" y="3967565"/>
          <a:ext cx="7271874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CBF552-DDA0-449F-936F-659C7949098C}">
      <dsp:nvSpPr>
        <dsp:cNvPr id="0" name=""/>
        <dsp:cNvSpPr/>
      </dsp:nvSpPr>
      <dsp:spPr>
        <a:xfrm>
          <a:off x="363593" y="3583805"/>
          <a:ext cx="5090311" cy="767520"/>
        </a:xfrm>
        <a:prstGeom prst="roundRect">
          <a:avLst/>
        </a:prstGeom>
        <a:solidFill>
          <a:schemeClr val="accent1">
            <a:shade val="80000"/>
            <a:hueOff val="-135541"/>
            <a:satOff val="4255"/>
            <a:lumOff val="22024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402" tIns="0" rIns="192402" bIns="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Наша память 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b="1" kern="1200" dirty="0">
            <a:latin typeface="Tahoma"/>
            <a:ea typeface="+mn-ea"/>
            <a:cs typeface="+mn-cs"/>
          </a:endParaRPr>
        </a:p>
      </dsp:txBody>
      <dsp:txXfrm>
        <a:off x="401060" y="3621272"/>
        <a:ext cx="5015377" cy="692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980F6-E407-466D-A23D-7E049245EE61}">
      <dsp:nvSpPr>
        <dsp:cNvPr id="0" name=""/>
        <dsp:cNvSpPr/>
      </dsp:nvSpPr>
      <dsp:spPr>
        <a:xfrm>
          <a:off x="0" y="218545"/>
          <a:ext cx="788307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CDA6F4-65EA-4ED3-AC7E-94AD2DEACB9F}">
      <dsp:nvSpPr>
        <dsp:cNvPr id="0" name=""/>
        <dsp:cNvSpPr/>
      </dsp:nvSpPr>
      <dsp:spPr>
        <a:xfrm>
          <a:off x="394153" y="11905"/>
          <a:ext cx="5518149" cy="413280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8573" tIns="0" rIns="20857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Подготовка к сражению</a:t>
          </a:r>
          <a:endParaRPr lang="ru-RU" sz="14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14328" y="32080"/>
        <a:ext cx="5477799" cy="372930"/>
      </dsp:txXfrm>
    </dsp:sp>
    <dsp:sp modelId="{67991E8C-E570-4A3E-9220-3623D597B30D}">
      <dsp:nvSpPr>
        <dsp:cNvPr id="0" name=""/>
        <dsp:cNvSpPr/>
      </dsp:nvSpPr>
      <dsp:spPr>
        <a:xfrm>
          <a:off x="0" y="853585"/>
          <a:ext cx="788307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CED27-D2DC-4B2E-A84A-8BBADC1FCB30}">
      <dsp:nvSpPr>
        <dsp:cNvPr id="0" name=""/>
        <dsp:cNvSpPr/>
      </dsp:nvSpPr>
      <dsp:spPr>
        <a:xfrm>
          <a:off x="394153" y="646945"/>
          <a:ext cx="5518149" cy="413280"/>
        </a:xfrm>
        <a:prstGeom prst="roundRect">
          <a:avLst/>
        </a:prstGeom>
        <a:solidFill>
          <a:schemeClr val="accent1">
            <a:shade val="80000"/>
            <a:hueOff val="-19363"/>
            <a:satOff val="608"/>
            <a:lumOff val="3146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8573" tIns="0" rIns="20857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Планы захватчиков</a:t>
          </a:r>
          <a:endParaRPr lang="ru-RU" sz="14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14328" y="667120"/>
        <a:ext cx="5477799" cy="372930"/>
      </dsp:txXfrm>
    </dsp:sp>
    <dsp:sp modelId="{FF6A7241-1750-4EA7-96C1-0A4D51887F08}">
      <dsp:nvSpPr>
        <dsp:cNvPr id="0" name=""/>
        <dsp:cNvSpPr/>
      </dsp:nvSpPr>
      <dsp:spPr>
        <a:xfrm>
          <a:off x="0" y="1488625"/>
          <a:ext cx="788307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58DAA-1C6B-46D0-BA84-0D5FCFE8B097}">
      <dsp:nvSpPr>
        <dsp:cNvPr id="0" name=""/>
        <dsp:cNvSpPr/>
      </dsp:nvSpPr>
      <dsp:spPr>
        <a:xfrm>
          <a:off x="394153" y="1281985"/>
          <a:ext cx="5518149" cy="413280"/>
        </a:xfrm>
        <a:prstGeom prst="roundRect">
          <a:avLst/>
        </a:prstGeom>
        <a:solidFill>
          <a:schemeClr val="accent1">
            <a:shade val="80000"/>
            <a:hueOff val="-38726"/>
            <a:satOff val="1216"/>
            <a:lumOff val="6293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8573" tIns="0" rIns="20857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Стороны</a:t>
          </a:r>
          <a:endParaRPr lang="ru-RU" sz="14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14328" y="1302160"/>
        <a:ext cx="5477799" cy="372930"/>
      </dsp:txXfrm>
    </dsp:sp>
    <dsp:sp modelId="{DD17352D-4EE9-45A1-904F-421A2E962C50}">
      <dsp:nvSpPr>
        <dsp:cNvPr id="0" name=""/>
        <dsp:cNvSpPr/>
      </dsp:nvSpPr>
      <dsp:spPr>
        <a:xfrm>
          <a:off x="0" y="2123665"/>
          <a:ext cx="788307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01532E-1F0D-4866-AA9A-F43361C13CF2}">
      <dsp:nvSpPr>
        <dsp:cNvPr id="0" name=""/>
        <dsp:cNvSpPr/>
      </dsp:nvSpPr>
      <dsp:spPr>
        <a:xfrm>
          <a:off x="394153" y="1917025"/>
          <a:ext cx="5518149" cy="413280"/>
        </a:xfrm>
        <a:prstGeom prst="roundRect">
          <a:avLst/>
        </a:prstGeom>
        <a:solidFill>
          <a:schemeClr val="accent1">
            <a:shade val="80000"/>
            <a:hueOff val="-58089"/>
            <a:satOff val="1824"/>
            <a:lumOff val="9439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8573" tIns="0" rIns="20857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Силы сторон</a:t>
          </a:r>
          <a:endParaRPr lang="ru-RU" sz="14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14328" y="1937200"/>
        <a:ext cx="5477799" cy="372930"/>
      </dsp:txXfrm>
    </dsp:sp>
    <dsp:sp modelId="{667F2393-1398-4217-99D9-FEA44E5B1B0D}">
      <dsp:nvSpPr>
        <dsp:cNvPr id="0" name=""/>
        <dsp:cNvSpPr/>
      </dsp:nvSpPr>
      <dsp:spPr>
        <a:xfrm>
          <a:off x="0" y="2758705"/>
          <a:ext cx="788307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92B87D-BBE5-4290-A390-05A0D91D8BD9}">
      <dsp:nvSpPr>
        <dsp:cNvPr id="0" name=""/>
        <dsp:cNvSpPr/>
      </dsp:nvSpPr>
      <dsp:spPr>
        <a:xfrm>
          <a:off x="394153" y="2552065"/>
          <a:ext cx="5518149" cy="413280"/>
        </a:xfrm>
        <a:prstGeom prst="roundRect">
          <a:avLst/>
        </a:prstGeom>
        <a:solidFill>
          <a:schemeClr val="accent1">
            <a:shade val="80000"/>
            <a:hueOff val="-77452"/>
            <a:satOff val="2431"/>
            <a:lumOff val="12585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8573" tIns="0" rIns="20857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Новое вооружение</a:t>
          </a:r>
          <a:endParaRPr lang="ru-RU" sz="14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14328" y="2572240"/>
        <a:ext cx="5477799" cy="372930"/>
      </dsp:txXfrm>
    </dsp:sp>
    <dsp:sp modelId="{295B86C5-AFF2-46A1-8E7B-059101C1C264}">
      <dsp:nvSpPr>
        <dsp:cNvPr id="0" name=""/>
        <dsp:cNvSpPr/>
      </dsp:nvSpPr>
      <dsp:spPr>
        <a:xfrm>
          <a:off x="0" y="3393745"/>
          <a:ext cx="788307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719E01-EA01-496E-8EC4-618AED9740A9}">
      <dsp:nvSpPr>
        <dsp:cNvPr id="0" name=""/>
        <dsp:cNvSpPr/>
      </dsp:nvSpPr>
      <dsp:spPr>
        <a:xfrm>
          <a:off x="394153" y="3187105"/>
          <a:ext cx="5518149" cy="413280"/>
        </a:xfrm>
        <a:prstGeom prst="roundRect">
          <a:avLst/>
        </a:prstGeom>
        <a:solidFill>
          <a:schemeClr val="accent1">
            <a:shade val="80000"/>
            <a:hueOff val="-96815"/>
            <a:satOff val="3039"/>
            <a:lumOff val="15731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8573" tIns="0" rIns="20857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Решение советского командования</a:t>
          </a:r>
          <a:endParaRPr lang="ru-RU" sz="14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14328" y="3207280"/>
        <a:ext cx="5477799" cy="372930"/>
      </dsp:txXfrm>
    </dsp:sp>
    <dsp:sp modelId="{AE953DA4-FD1C-4CC8-A9C1-1E390D7C0386}">
      <dsp:nvSpPr>
        <dsp:cNvPr id="0" name=""/>
        <dsp:cNvSpPr/>
      </dsp:nvSpPr>
      <dsp:spPr>
        <a:xfrm>
          <a:off x="0" y="4028785"/>
          <a:ext cx="788307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A0741-8ED7-429C-99F1-F73EAB69BEAD}">
      <dsp:nvSpPr>
        <dsp:cNvPr id="0" name=""/>
        <dsp:cNvSpPr/>
      </dsp:nvSpPr>
      <dsp:spPr>
        <a:xfrm>
          <a:off x="394153" y="3822145"/>
          <a:ext cx="5518149" cy="413280"/>
        </a:xfrm>
        <a:prstGeom prst="roundRect">
          <a:avLst/>
        </a:prstGeom>
        <a:solidFill>
          <a:schemeClr val="accent1">
            <a:shade val="80000"/>
            <a:hueOff val="-116178"/>
            <a:satOff val="3647"/>
            <a:lumOff val="18878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8573" tIns="0" rIns="20857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Из воспоминаний</a:t>
          </a:r>
          <a:endParaRPr lang="ru-RU" sz="14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14328" y="3842320"/>
        <a:ext cx="5477799" cy="372930"/>
      </dsp:txXfrm>
    </dsp:sp>
    <dsp:sp modelId="{18E7AAEC-6B53-4A6D-B15F-67CC4B598B11}">
      <dsp:nvSpPr>
        <dsp:cNvPr id="0" name=""/>
        <dsp:cNvSpPr/>
      </dsp:nvSpPr>
      <dsp:spPr>
        <a:xfrm>
          <a:off x="0" y="4663825"/>
          <a:ext cx="788307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8BF03D-98B7-41AC-A6F1-549FFEAA08E7}">
      <dsp:nvSpPr>
        <dsp:cNvPr id="0" name=""/>
        <dsp:cNvSpPr/>
      </dsp:nvSpPr>
      <dsp:spPr>
        <a:xfrm>
          <a:off x="394153" y="4457185"/>
          <a:ext cx="5518149" cy="413280"/>
        </a:xfrm>
        <a:prstGeom prst="roundRect">
          <a:avLst/>
        </a:prstGeom>
        <a:solidFill>
          <a:schemeClr val="accent1">
            <a:shade val="80000"/>
            <a:hueOff val="-135541"/>
            <a:satOff val="4255"/>
            <a:lumOff val="22024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8573" tIns="0" rIns="20857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Перелом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414328" y="4477360"/>
        <a:ext cx="5477799" cy="372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980F6-E407-466D-A23D-7E049245EE61}">
      <dsp:nvSpPr>
        <dsp:cNvPr id="0" name=""/>
        <dsp:cNvSpPr/>
      </dsp:nvSpPr>
      <dsp:spPr>
        <a:xfrm>
          <a:off x="0" y="317705"/>
          <a:ext cx="727187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CDA6F4-65EA-4ED3-AC7E-94AD2DEACB9F}">
      <dsp:nvSpPr>
        <dsp:cNvPr id="0" name=""/>
        <dsp:cNvSpPr/>
      </dsp:nvSpPr>
      <dsp:spPr>
        <a:xfrm>
          <a:off x="363593" y="66785"/>
          <a:ext cx="5090311" cy="501840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402" tIns="0" rIns="19240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Первый салют</a:t>
          </a:r>
          <a:endParaRPr lang="ru-RU" sz="17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388091" y="91283"/>
        <a:ext cx="5041315" cy="452844"/>
      </dsp:txXfrm>
    </dsp:sp>
    <dsp:sp modelId="{51EDA561-252A-4E41-BA80-8491EFA92436}">
      <dsp:nvSpPr>
        <dsp:cNvPr id="0" name=""/>
        <dsp:cNvSpPr/>
      </dsp:nvSpPr>
      <dsp:spPr>
        <a:xfrm>
          <a:off x="0" y="1088825"/>
          <a:ext cx="727187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0035BE-C65F-4325-9011-2EF2EDB458F0}">
      <dsp:nvSpPr>
        <dsp:cNvPr id="0" name=""/>
        <dsp:cNvSpPr/>
      </dsp:nvSpPr>
      <dsp:spPr>
        <a:xfrm>
          <a:off x="363593" y="837905"/>
          <a:ext cx="5090311" cy="501840"/>
        </a:xfrm>
        <a:prstGeom prst="roundRect">
          <a:avLst/>
        </a:prstGeom>
        <a:solidFill>
          <a:schemeClr val="accent1">
            <a:shade val="80000"/>
            <a:hueOff val="-27108"/>
            <a:satOff val="851"/>
            <a:lumOff val="4405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402" tIns="0" rIns="19240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Итоги Курской битвы</a:t>
          </a:r>
          <a:endParaRPr lang="ru-RU" sz="17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388091" y="862403"/>
        <a:ext cx="5041315" cy="452844"/>
      </dsp:txXfrm>
    </dsp:sp>
    <dsp:sp modelId="{AE953DA4-FD1C-4CC8-A9C1-1E390D7C0386}">
      <dsp:nvSpPr>
        <dsp:cNvPr id="0" name=""/>
        <dsp:cNvSpPr/>
      </dsp:nvSpPr>
      <dsp:spPr>
        <a:xfrm>
          <a:off x="0" y="1859945"/>
          <a:ext cx="727187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A0741-8ED7-429C-99F1-F73EAB69BEAD}">
      <dsp:nvSpPr>
        <dsp:cNvPr id="0" name=""/>
        <dsp:cNvSpPr/>
      </dsp:nvSpPr>
      <dsp:spPr>
        <a:xfrm>
          <a:off x="363593" y="1609025"/>
          <a:ext cx="5090311" cy="501840"/>
        </a:xfrm>
        <a:prstGeom prst="roundRect">
          <a:avLst/>
        </a:prstGeom>
        <a:solidFill>
          <a:schemeClr val="accent1">
            <a:shade val="80000"/>
            <a:hueOff val="-54216"/>
            <a:satOff val="1702"/>
            <a:lumOff val="881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402" tIns="0" rIns="19240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Потери </a:t>
          </a:r>
          <a:endParaRPr lang="ru-RU" sz="17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388091" y="1633523"/>
        <a:ext cx="5041315" cy="452844"/>
      </dsp:txXfrm>
    </dsp:sp>
    <dsp:sp modelId="{737A68DB-0A1B-4B46-9449-5E24DD1D3F26}">
      <dsp:nvSpPr>
        <dsp:cNvPr id="0" name=""/>
        <dsp:cNvSpPr/>
      </dsp:nvSpPr>
      <dsp:spPr>
        <a:xfrm>
          <a:off x="0" y="2631065"/>
          <a:ext cx="727187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E66827-7EB2-4E27-B9C6-32B83CFEBBB6}">
      <dsp:nvSpPr>
        <dsp:cNvPr id="0" name=""/>
        <dsp:cNvSpPr/>
      </dsp:nvSpPr>
      <dsp:spPr>
        <a:xfrm>
          <a:off x="363593" y="2380145"/>
          <a:ext cx="5090311" cy="501840"/>
        </a:xfrm>
        <a:prstGeom prst="roundRect">
          <a:avLst/>
        </a:prstGeom>
        <a:solidFill>
          <a:schemeClr val="accent1">
            <a:shade val="80000"/>
            <a:hueOff val="-81325"/>
            <a:satOff val="2553"/>
            <a:lumOff val="13214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402" tIns="0" rIns="19240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Глазами очевидца</a:t>
          </a:r>
          <a:endParaRPr lang="ru-RU" sz="17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388091" y="2404643"/>
        <a:ext cx="5041315" cy="452844"/>
      </dsp:txXfrm>
    </dsp:sp>
    <dsp:sp modelId="{5F68A467-09BD-4E9F-94E5-BB6DE724DCCB}">
      <dsp:nvSpPr>
        <dsp:cNvPr id="0" name=""/>
        <dsp:cNvSpPr/>
      </dsp:nvSpPr>
      <dsp:spPr>
        <a:xfrm>
          <a:off x="0" y="3402185"/>
          <a:ext cx="727187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D0B571-20E5-4A06-95E0-C739AFA203EB}">
      <dsp:nvSpPr>
        <dsp:cNvPr id="0" name=""/>
        <dsp:cNvSpPr/>
      </dsp:nvSpPr>
      <dsp:spPr>
        <a:xfrm>
          <a:off x="363593" y="3151265"/>
          <a:ext cx="5090311" cy="501840"/>
        </a:xfrm>
        <a:prstGeom prst="roundRect">
          <a:avLst/>
        </a:prstGeom>
        <a:solidFill>
          <a:schemeClr val="accent1">
            <a:shade val="80000"/>
            <a:hueOff val="-108433"/>
            <a:satOff val="3404"/>
            <a:lumOff val="17619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402" tIns="0" rIns="19240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О героях</a:t>
          </a:r>
          <a:endParaRPr lang="ru-RU" sz="1700" b="1" kern="1200" dirty="0">
            <a:solidFill>
              <a:srgbClr val="C00000"/>
            </a:solidFill>
            <a:latin typeface="Tahoma"/>
            <a:ea typeface="+mn-ea"/>
            <a:cs typeface="+mn-cs"/>
          </a:endParaRPr>
        </a:p>
      </dsp:txBody>
      <dsp:txXfrm>
        <a:off x="388091" y="3175763"/>
        <a:ext cx="5041315" cy="452844"/>
      </dsp:txXfrm>
    </dsp:sp>
    <dsp:sp modelId="{DCA7F157-DDD3-45AE-9A2D-58886B602BCB}">
      <dsp:nvSpPr>
        <dsp:cNvPr id="0" name=""/>
        <dsp:cNvSpPr/>
      </dsp:nvSpPr>
      <dsp:spPr>
        <a:xfrm>
          <a:off x="0" y="4173305"/>
          <a:ext cx="727187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CBF552-DDA0-449F-936F-659C7949098C}">
      <dsp:nvSpPr>
        <dsp:cNvPr id="0" name=""/>
        <dsp:cNvSpPr/>
      </dsp:nvSpPr>
      <dsp:spPr>
        <a:xfrm>
          <a:off x="363593" y="3922385"/>
          <a:ext cx="5090311" cy="501840"/>
        </a:xfrm>
        <a:prstGeom prst="roundRect">
          <a:avLst/>
        </a:prstGeom>
        <a:solidFill>
          <a:schemeClr val="accent1">
            <a:shade val="80000"/>
            <a:hueOff val="-135541"/>
            <a:satOff val="4255"/>
            <a:lumOff val="22024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402" tIns="0" rIns="19240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  <a:latin typeface="Tahoma"/>
              <a:ea typeface="+mn-ea"/>
              <a:cs typeface="+mn-cs"/>
            </a:rPr>
            <a:t>Наша память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>
            <a:latin typeface="Tahoma"/>
            <a:ea typeface="+mn-ea"/>
            <a:cs typeface="+mn-cs"/>
          </a:endParaRPr>
        </a:p>
      </dsp:txBody>
      <dsp:txXfrm>
        <a:off x="388091" y="3946883"/>
        <a:ext cx="5041315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5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microsoft.com/office/2007/relationships/hdphoto" Target="../media/hdphoto6.wdp"/><Relationship Id="rId12" Type="http://schemas.microsoft.com/office/2007/relationships/hdphoto" Target="../media/hdphoto2.wdp"/><Relationship Id="rId2" Type="http://schemas.openxmlformats.org/officeDocument/2006/relationships/image" Target="../media/image20.png"/><Relationship Id="rId16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microsoft.com/office/2007/relationships/hdphoto" Target="../media/hdphoto5.wdp"/><Relationship Id="rId15" Type="http://schemas.openxmlformats.org/officeDocument/2006/relationships/image" Target="../media/image9.png"/><Relationship Id="rId10" Type="http://schemas.microsoft.com/office/2007/relationships/hdphoto" Target="../media/hdphoto7.wdp"/><Relationship Id="rId4" Type="http://schemas.openxmlformats.org/officeDocument/2006/relationships/image" Target="../media/image22.png"/><Relationship Id="rId9" Type="http://schemas.openxmlformats.org/officeDocument/2006/relationships/image" Target="../media/image25.png"/><Relationship Id="rId1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6.xml"/><Relationship Id="rId4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microsoft.com/office/2007/relationships/hdphoto" Target="../media/hdphoto10.wdp"/><Relationship Id="rId7" Type="http://schemas.openxmlformats.org/officeDocument/2006/relationships/image" Target="../media/image46.jpeg"/><Relationship Id="rId12" Type="http://schemas.openxmlformats.org/officeDocument/2006/relationships/slide" Target="slide16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11" Type="http://schemas.microsoft.com/office/2007/relationships/hdphoto" Target="../media/hdphoto13.wdp"/><Relationship Id="rId5" Type="http://schemas.openxmlformats.org/officeDocument/2006/relationships/image" Target="../media/image45.png"/><Relationship Id="rId10" Type="http://schemas.openxmlformats.org/officeDocument/2006/relationships/image" Target="../media/image48.jpeg"/><Relationship Id="rId4" Type="http://schemas.openxmlformats.org/officeDocument/2006/relationships/image" Target="../media/image44.png"/><Relationship Id="rId9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image" Target="../media/image50.jpe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5.wdp"/><Relationship Id="rId7" Type="http://schemas.microsoft.com/office/2007/relationships/hdphoto" Target="../media/hdphoto17.wdp"/><Relationship Id="rId12" Type="http://schemas.openxmlformats.org/officeDocument/2006/relationships/slide" Target="slide16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6.png"/><Relationship Id="rId5" Type="http://schemas.microsoft.com/office/2007/relationships/hdphoto" Target="../media/hdphoto16.wdp"/><Relationship Id="rId10" Type="http://schemas.openxmlformats.org/officeDocument/2006/relationships/image" Target="../media/image55.png"/><Relationship Id="rId4" Type="http://schemas.openxmlformats.org/officeDocument/2006/relationships/image" Target="../media/image52.png"/><Relationship Id="rId9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slide" Target="slide16.xm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microsoft.com/office/2007/relationships/hdphoto" Target="../media/hdphoto18.wdp"/><Relationship Id="rId4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Layout" Target="../diagrams/layout2.xml"/><Relationship Id="rId7" Type="http://schemas.openxmlformats.org/officeDocument/2006/relationships/slide" Target="slide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10" Type="http://schemas.openxmlformats.org/officeDocument/2006/relationships/slide" Target="slide6.xml"/><Relationship Id="rId4" Type="http://schemas.openxmlformats.org/officeDocument/2006/relationships/image" Target="../media/image15.pn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4" descr="бо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00" t="6098" r="6860" b="7019"/>
          <a:stretch/>
        </p:blipFill>
        <p:spPr bwMode="auto">
          <a:xfrm>
            <a:off x="2155512" y="0"/>
            <a:ext cx="4648736" cy="6880696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5080" y="1772816"/>
            <a:ext cx="8229600" cy="1828800"/>
          </a:xfrm>
        </p:spPr>
        <p:txBody>
          <a:bodyPr>
            <a:noAutofit/>
            <a:scene3d>
              <a:camera prst="isometricOffAxis1Righ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z="8800" dirty="0" smtClean="0">
                <a:ln w="6350">
                  <a:solidFill>
                    <a:srgbClr val="FFFF00"/>
                  </a:solidFill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glow rad="101600">
                    <a:srgbClr val="C00000">
                      <a:alpha val="60000"/>
                    </a:srgbClr>
                  </a:glow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К у р с к а я </a:t>
            </a:r>
            <a:r>
              <a:rPr lang="ru-RU" sz="8800" dirty="0">
                <a:ln w="6350">
                  <a:solidFill>
                    <a:srgbClr val="FFFF00"/>
                  </a:solidFill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glow rad="101600">
                    <a:srgbClr val="C00000">
                      <a:alpha val="60000"/>
                    </a:srgbClr>
                  </a:glow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битва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24" y="5658691"/>
            <a:ext cx="9023290" cy="119077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2013 год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Объект 9"/>
          <p:cNvPicPr>
            <a:picLocks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96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42" y="2857496"/>
            <a:ext cx="3635896" cy="171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8_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06" y="3861048"/>
            <a:ext cx="3850649" cy="191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32440" y="6453336"/>
            <a:ext cx="611560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715008" y="4786322"/>
            <a:ext cx="2857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Подготовили: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Ученики 10 класса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МБОУ «Школа№71»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Классный руководитель: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Халикова</a:t>
            </a:r>
            <a:r>
              <a:rPr lang="ru-RU" dirty="0" smtClean="0">
                <a:solidFill>
                  <a:srgbClr val="FF0000"/>
                </a:solidFill>
              </a:rPr>
              <a:t> Г.Г.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4181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632698"/>
            <a:ext cx="4572000" cy="256993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к началу операции 1,3 млн 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человек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+ </a:t>
            </a: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в резерве 0,6 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млн человек,</a:t>
            </a:r>
            <a:endParaRPr lang="ru-RU" sz="2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3444 танков + 1,5 тыс. в резерве,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19 100 орудий и миномётов </a:t>
            </a:r>
            <a:endParaRPr lang="ru-RU" sz="2000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+ </a:t>
            </a: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7,4 тыс. в резерве,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2172 самолётов </a:t>
            </a:r>
            <a:endParaRPr lang="ru-RU" sz="2000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+ </a:t>
            </a: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0,5 тыс. в резерве</a:t>
            </a:r>
            <a:endParaRPr lang="ru-RU" sz="2000" dirty="0">
              <a:solidFill>
                <a:schemeClr val="bg1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3296" y="1632698"/>
            <a:ext cx="4500704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По советским данным — </a:t>
            </a:r>
            <a:endParaRPr lang="ru-RU" sz="2000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ок</a:t>
            </a: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. 900 тыс. 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человек</a:t>
            </a:r>
            <a:endParaRPr lang="ru-RU" sz="2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По 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немецким </a:t>
            </a: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данным — </a:t>
            </a:r>
            <a:endParaRPr lang="ru-RU" sz="2000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780 </a:t>
            </a: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тыс. 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человек,</a:t>
            </a:r>
            <a:endParaRPr lang="ru-RU" sz="2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2758 танков и САУ </a:t>
            </a:r>
            <a:endParaRPr lang="ru-RU" sz="2000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около </a:t>
            </a: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10 тыс. орудий,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около </a:t>
            </a:r>
            <a:r>
              <a:rPr lang="ru-RU" sz="2000" dirty="0">
                <a:solidFill>
                  <a:schemeClr val="bg1"/>
                </a:solidFill>
                <a:ea typeface="Calibri"/>
                <a:cs typeface="Times New Roman"/>
              </a:rPr>
              <a:t>2050 самолётов</a:t>
            </a:r>
            <a:endParaRPr lang="ru-RU" sz="2000" dirty="0">
              <a:solidFill>
                <a:schemeClr val="bg1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395052"/>
            <a:ext cx="2645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Силы  сторон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370" y="918272"/>
            <a:ext cx="1402581" cy="70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9" y="964469"/>
            <a:ext cx="1224136" cy="73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Объект 11"/>
          <p:cNvPicPr>
            <a:picLocks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9626" b="9839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372200" y="4005064"/>
            <a:ext cx="25908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Объект 8"/>
          <p:cNvPicPr>
            <a:picLocks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953" b="99526" l="1200" r="9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868145" y="4938514"/>
            <a:ext cx="251936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448149" y="5731371"/>
            <a:ext cx="1926430" cy="96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98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47368" y="4240965"/>
            <a:ext cx="2496439" cy="967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Объект 9"/>
          <p:cNvPicPr>
            <a:picLocks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907701" y="4797150"/>
            <a:ext cx="2735594" cy="10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893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5578971"/>
            <a:ext cx="2880320" cy="117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5140" y="31980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домой 15">
            <a:hlinkClick r:id="rId16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11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88640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3441680"/>
            <a:ext cx="88569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Для проведения операции в район Курска были выдвинуты несколько элитных танковых дивизий СС:</a:t>
            </a:r>
          </a:p>
          <a:p>
            <a:pPr indent="457200" algn="just"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1-я дивизия </a:t>
            </a:r>
            <a:r>
              <a:rPr lang="ru-RU" sz="2400" dirty="0" err="1">
                <a:solidFill>
                  <a:schemeClr val="bg1"/>
                </a:solidFill>
                <a:ea typeface="Calibri"/>
                <a:cs typeface="Times New Roman"/>
              </a:rPr>
              <a:t>Лейбштандарт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 CC «Адольф Гитлер»</a:t>
            </a:r>
          </a:p>
          <a:p>
            <a:pPr indent="457200" algn="just"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2-я танковая дивизия СС «</a:t>
            </a:r>
            <a:r>
              <a:rPr lang="ru-RU" sz="2400" dirty="0" err="1">
                <a:solidFill>
                  <a:schemeClr val="bg1"/>
                </a:solidFill>
                <a:ea typeface="Calibri"/>
                <a:cs typeface="Times New Roman"/>
              </a:rPr>
              <a:t>Дас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chemeClr val="bg1"/>
                </a:solidFill>
                <a:ea typeface="Calibri"/>
                <a:cs typeface="Times New Roman"/>
              </a:rPr>
              <a:t>Райх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»</a:t>
            </a:r>
          </a:p>
          <a:p>
            <a:pPr indent="457200" algn="just"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3-я танковая дивизия СС «</a:t>
            </a:r>
            <a:r>
              <a:rPr lang="ru-RU" sz="2400" dirty="0" err="1">
                <a:solidFill>
                  <a:schemeClr val="bg1"/>
                </a:solidFill>
                <a:ea typeface="Calibri"/>
                <a:cs typeface="Times New Roman"/>
              </a:rPr>
              <a:t>Тотенкопф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»</a:t>
            </a:r>
          </a:p>
          <a:p>
            <a:pPr indent="457200" algn="just"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         Войска получили 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новую технику: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134 танка  «Тигр» </a:t>
            </a:r>
          </a:p>
          <a:p>
            <a:pPr indent="457200" algn="just"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190 «Пантера» </a:t>
            </a:r>
            <a:endParaRPr lang="ru-RU" sz="2400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48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штурмовых орудия  «Фердинанд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»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862638"/>
            <a:ext cx="4958144" cy="2628359"/>
          </a:xfrm>
          <a:prstGeom prst="rect">
            <a:avLst/>
          </a:prstGeom>
        </p:spPr>
      </p:pic>
      <p:pic>
        <p:nvPicPr>
          <p:cNvPr id="9" name="Picture 74" descr="8_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03252"/>
            <a:ext cx="2586070" cy="196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188640"/>
            <a:ext cx="35636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Новое вооружение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rId5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6270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654" y="2996952"/>
            <a:ext cx="89289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</a:rPr>
              <a:t>Советское </a:t>
            </a:r>
            <a:r>
              <a:rPr lang="ru-RU" sz="2400" dirty="0">
                <a:solidFill>
                  <a:srgbClr val="000000"/>
                </a:solidFill>
              </a:rPr>
              <a:t>командование приняло решение провести оборонительное сражение, измотать войска неприятеля и нанести им поражение, нанеся в критический момент контрудары по наступающим. С этой целью на обоих фасах курского выступа была создана глубоко эшелонированная оборона. В общей сложности было создано 8 оборонительных рубежей. Средняя плотность минирования на направлении ожидаемых ударов противника составляла 1500 противотанковых и 1700 противопехотных мин на каждый километр фронта.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88640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211048"/>
            <a:ext cx="64937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Решение советского командования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813321"/>
            <a:ext cx="2911507" cy="2183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7059" y="884674"/>
            <a:ext cx="2943941" cy="2112278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rId5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052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87"/>
          <a:stretch/>
        </p:blipFill>
        <p:spPr>
          <a:xfrm>
            <a:off x="3923928" y="883539"/>
            <a:ext cx="4496860" cy="236978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88640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33626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Битва у Прохоровки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212976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/>
                </a:solidFill>
              </a:rPr>
              <a:t>В  сражении 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участвовало до 1200 танков и самоходных орудий. За день боя </a:t>
            </a:r>
            <a:r>
              <a:rPr lang="ru-RU" sz="2400" dirty="0" smtClean="0">
                <a:solidFill>
                  <a:schemeClr val="bg1"/>
                </a:solidFill>
              </a:rPr>
              <a:t>обе </a:t>
            </a:r>
            <a:r>
              <a:rPr lang="ru-RU" sz="2400" dirty="0">
                <a:solidFill>
                  <a:schemeClr val="bg1"/>
                </a:solidFill>
              </a:rPr>
              <a:t>стороны потеряли от 30 до 60% танков и САУ каждая.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/>
                </a:solidFill>
              </a:rPr>
              <a:t>     12 июля наступил перелом в Курской битве, враг прекратил наступление, а 18 июля начал отводить все свои силы в исходное положение. 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     «</a:t>
            </a:r>
            <a:r>
              <a:rPr lang="ru-RU" sz="2400" dirty="0">
                <a:solidFill>
                  <a:schemeClr val="bg1"/>
                </a:solidFill>
              </a:rPr>
              <a:t>Цитадель» провалилась, врагу не удалось повернуть ход войны в свою пользу. В этот день завершилась Курская оборонительная операция советских войск.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883539"/>
            <a:ext cx="3504193" cy="2346027"/>
          </a:xfrm>
          <a:prstGeom prst="rect">
            <a:avLst/>
          </a:prstGeom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rId5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5388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760952"/>
            <a:ext cx="3854698" cy="263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88640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7571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Из воспоминаний…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867" y="3356992"/>
            <a:ext cx="8856984" cy="310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Герой Советского Союза Г.И. </a:t>
            </a:r>
            <a:r>
              <a:rPr lang="ru-RU" sz="2400" dirty="0" err="1">
                <a:solidFill>
                  <a:schemeClr val="bg1"/>
                </a:solidFill>
                <a:ea typeface="Calibri"/>
                <a:cs typeface="Times New Roman"/>
              </a:rPr>
              <a:t>Пэнэжко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: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ea typeface="Calibri"/>
              </a:rPr>
              <a:t>«</a:t>
            </a:r>
            <a:r>
              <a:rPr lang="ru-RU" sz="2400" i="1" dirty="0" smtClean="0">
                <a:solidFill>
                  <a:schemeClr val="bg1"/>
                </a:solidFill>
                <a:ea typeface="Calibri"/>
              </a:rPr>
              <a:t>... </a:t>
            </a:r>
            <a:r>
              <a:rPr lang="ru-RU" sz="2400" i="1" dirty="0">
                <a:solidFill>
                  <a:schemeClr val="bg1"/>
                </a:solidFill>
                <a:ea typeface="Calibri"/>
              </a:rPr>
              <a:t>Стоял такой грохот, что перепонки давило, кровь текла из ушей. Сплошной рев моторов, лязганье металла, грохот, взрывы снарядов, дикий скрежет разрываемого железа... От выстрелов в упор сворачивало башни, скручивало орудия, лопалась броня, взрывались </a:t>
            </a:r>
            <a:r>
              <a:rPr lang="ru-RU" sz="2400" i="1" dirty="0" smtClean="0">
                <a:solidFill>
                  <a:schemeClr val="bg1"/>
                </a:solidFill>
                <a:ea typeface="Calibri"/>
              </a:rPr>
              <a:t>танки… Мы </a:t>
            </a:r>
            <a:r>
              <a:rPr lang="ru-RU" sz="2400" i="1" dirty="0">
                <a:solidFill>
                  <a:schemeClr val="bg1"/>
                </a:solidFill>
                <a:ea typeface="Calibri"/>
              </a:rPr>
              <a:t>потеряли ощущение времени, не чувствовали ни жажды, ни зноя, ни даже ударов в тесной кабине танка. Одна мысль, одно стремление — пока жив, бей врага.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7" name="Picture 10" descr="137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0952"/>
            <a:ext cx="3600400" cy="259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5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5656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Части Степного фронта в бою на подступах к городу Белгороду 1943 г. Место съемки: Белгородская область Автор съемки: не установлен ГАКО ед. хр. 0-411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1711" y="1578117"/>
            <a:ext cx="4457537" cy="313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88640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1727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Перелом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0940" y="4869160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342900" algn="just" defTabSz="914400" eaLnBrk="1" fontAlgn="base" latinLnBrk="0" hangingPunct="1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Перейдя в наступление, Красная Армия 5 августа в ходе ожесточенных боев освободила</a:t>
            </a:r>
            <a:r>
              <a:rPr kumimoji="0" lang="ru-RU" sz="240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города Орел и Белгород.</a:t>
            </a:r>
            <a:endParaRPr kumimoji="0" lang="ru-RU" sz="24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16" descr="Рисунок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140" y="1557861"/>
            <a:ext cx="4176464" cy="314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Управляющая кнопка: домой 7">
            <a:hlinkClick r:id="rId5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6264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13036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Итоги </a:t>
            </a:r>
            <a:endParaRPr lang="ru-RU" sz="2800" dirty="0">
              <a:solidFill>
                <a:srgbClr val="C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940338813"/>
              </p:ext>
            </p:extLst>
          </p:nvPr>
        </p:nvGraphicFramePr>
        <p:xfrm>
          <a:off x="611560" y="1412776"/>
          <a:ext cx="7271874" cy="4668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75976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88640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8864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Первый салют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51" y="3531178"/>
            <a:ext cx="8856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+mj-cs"/>
              </a:rPr>
              <a:t>5 августа в Москве был дан первый салют. Из приказа Верховного главнокомандующего от 5 августа 1943 года: «Сегодня,  5 августа, в 24 часа столица нашей Родины Москва будет салютовать нашим доблестным войскам, освободившим Орёл и Белгород, двенадцатью артиллерийскими залпами  из ста двадцати орудий</a:t>
            </a:r>
            <a:r>
              <a:rPr lang="ru-RU" sz="2400" kern="0" dirty="0" smtClean="0">
                <a:solidFill>
                  <a:srgbClr val="000000"/>
                </a:solidFill>
                <a:ea typeface="+mj-ea"/>
                <a:cs typeface="+mj-cs"/>
              </a:rPr>
              <a:t>». Это решение было </a:t>
            </a:r>
            <a:r>
              <a:rPr lang="ru-RU" sz="2400" kern="0" dirty="0">
                <a:solidFill>
                  <a:srgbClr val="000000"/>
                </a:solidFill>
                <a:ea typeface="+mj-ea"/>
                <a:cs typeface="+mj-cs"/>
              </a:rPr>
              <a:t>принято отнюдь не случайно. Советское командование знало, что, выиграв Курскую битву, СССР фактически выиграл войну.</a:t>
            </a:r>
            <a:endParaRPr kumimoji="0" lang="ru-RU" sz="24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+mj-cs"/>
              </a:rPr>
              <a:t/>
            </a:r>
            <a:b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+mj-cs"/>
              </a:rPr>
            </a:br>
            <a:endParaRPr kumimoji="0" lang="ru-RU" sz="24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5" descr="042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67" b="5922"/>
          <a:stretch/>
        </p:blipFill>
        <p:spPr bwMode="auto">
          <a:xfrm>
            <a:off x="1855217" y="744117"/>
            <a:ext cx="4733007" cy="278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5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0876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88640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1727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Итоги Курской битвы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716204"/>
            <a:ext cx="8856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                   Победа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под Курском ознаменовала переход стратегической инициативы к Красной 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Армии (германское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командование утратило возможность проводить стратегические наступательные 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операции).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Фельдмаршал Эрих фон </a:t>
            </a:r>
            <a:r>
              <a:rPr lang="ru-RU" sz="2400" dirty="0" err="1">
                <a:solidFill>
                  <a:schemeClr val="bg1"/>
                </a:solidFill>
                <a:ea typeface="Calibri"/>
                <a:cs typeface="Times New Roman"/>
              </a:rPr>
              <a:t>Манштейн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, разрабатывавший операцию «Цитадель» и проводивший её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,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писал:</a:t>
            </a:r>
          </a:p>
          <a:p>
            <a:pPr indent="457200" algn="just"/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«</a:t>
            </a:r>
            <a:r>
              <a:rPr lang="ru-RU" sz="2400" i="1" dirty="0">
                <a:solidFill>
                  <a:schemeClr val="bg1"/>
                </a:solidFill>
                <a:ea typeface="Calibri"/>
                <a:cs typeface="Times New Roman"/>
              </a:rPr>
              <a:t>Она была последней попыткой сохранить нашу инициативу на Востоке. </a:t>
            </a:r>
            <a:r>
              <a:rPr lang="ru-RU" sz="2400" i="1" dirty="0" smtClean="0">
                <a:solidFill>
                  <a:schemeClr val="bg1"/>
                </a:solidFill>
                <a:ea typeface="Calibri"/>
                <a:cs typeface="Times New Roman"/>
              </a:rPr>
              <a:t>…инициатива </a:t>
            </a:r>
            <a:r>
              <a:rPr lang="ru-RU" sz="2400" i="1" dirty="0">
                <a:solidFill>
                  <a:schemeClr val="bg1"/>
                </a:solidFill>
                <a:ea typeface="Calibri"/>
                <a:cs typeface="Times New Roman"/>
              </a:rPr>
              <a:t>окончательно перешла к советской стороне. Поэтому операция «Цитадель» является решающим, поворотным пунктом в войне на Восточном фронте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.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pic>
        <p:nvPicPr>
          <p:cNvPr id="5" name="Picture 6" descr="12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751051"/>
            <a:ext cx="143510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2542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54553359"/>
              </p:ext>
            </p:extLst>
          </p:nvPr>
        </p:nvGraphicFramePr>
        <p:xfrm>
          <a:off x="323528" y="864096"/>
          <a:ext cx="7570788" cy="2204864"/>
        </p:xfrm>
        <a:graphic>
          <a:graphicData uri="http://schemas.openxmlformats.org/drawingml/2006/table">
            <a:tbl>
              <a:tblPr/>
              <a:tblGrid>
                <a:gridCol w="3786188"/>
                <a:gridCol w="3784600"/>
              </a:tblGrid>
              <a:tr h="414165">
                <a:tc grid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Потери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92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СССР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Германия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37477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863 303 убитых, раненых или пленных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 танков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1637 самолётов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 500 000 убитых, раненых или пленных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1000—1200 танков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свыше 3700 самолётов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88640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89569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Потери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726" y="3047884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342900" algn="just" defTabSz="91440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Дорогой ценой обошлась победа в Курской битве советским войскам. </a:t>
            </a:r>
            <a:r>
              <a:rPr lang="ru-RU" sz="2400" kern="0" dirty="0" smtClean="0">
                <a:solidFill>
                  <a:srgbClr val="000000"/>
                </a:solidFill>
              </a:rPr>
              <a:t>но </a:t>
            </a:r>
            <a:r>
              <a:rPr kumimoji="0" lang="ru-RU" sz="24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враг понес огромные потери. Престижу немецкого оружия был нанесен непоправимый урон. Разгрому подверглись 30 немецких дивизий, в том числе 7 танковых. </a:t>
            </a:r>
            <a:endParaRPr kumimoji="0" lang="ru-RU" sz="24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1275802"/>
            <a:ext cx="792087" cy="396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268033"/>
            <a:ext cx="720079" cy="43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982546" flipV="1">
            <a:off x="2321433" y="4087073"/>
            <a:ext cx="1787280" cy="3032226"/>
          </a:xfrm>
          <a:prstGeom prst="rect">
            <a:avLst/>
          </a:prstGeom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rId6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2494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156553275"/>
              </p:ext>
            </p:extLst>
          </p:nvPr>
        </p:nvGraphicFramePr>
        <p:xfrm>
          <a:off x="611560" y="1412776"/>
          <a:ext cx="7271874" cy="4668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3528" y="260648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Содержание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6789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260648"/>
            <a:ext cx="26436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Фотохроника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793" y="986860"/>
            <a:ext cx="8589812" cy="503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986860"/>
            <a:ext cx="8593085" cy="5114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2273"/>
          <a:stretch/>
        </p:blipFill>
        <p:spPr bwMode="auto">
          <a:xfrm>
            <a:off x="913293" y="1002171"/>
            <a:ext cx="7269535" cy="5108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935"/>
          <a:stretch/>
        </p:blipFill>
        <p:spPr bwMode="auto">
          <a:xfrm>
            <a:off x="581286" y="1020574"/>
            <a:ext cx="7936826" cy="511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0" descr="1377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287" y="963140"/>
            <a:ext cx="7936826" cy="516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088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288" y="975416"/>
            <a:ext cx="7816840" cy="514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 descr="Курская битва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315" y="963140"/>
            <a:ext cx="8508290" cy="517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rId12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7412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Залпы «Катюши» в районе станции Поныри в июле 1943 года 1943 г. Место съемки: Станция Поныри Автор съемки: не установлен ГАКО ед. хр. 0-193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7207" y="789925"/>
            <a:ext cx="3788631" cy="225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9473" y="32616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6110" y="266705"/>
            <a:ext cx="34784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Глазами очевидца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5152" y="794966"/>
            <a:ext cx="57126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Сорок  третий  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горечью  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полынной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На  меня  пахнул  издалека – 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Чёрною,  о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бугленной  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равниной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Видится  мне  Курская  дуга.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«Тигры»  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прут, </a:t>
            </a:r>
            <a:r>
              <a:rPr lang="ru-RU" sz="2000" b="1" kern="0" dirty="0" err="1" smtClean="0">
                <a:solidFill>
                  <a:schemeClr val="bg1"/>
                </a:solidFill>
                <a:latin typeface="Times New Roman" pitchFamily="18" charset="0"/>
              </a:rPr>
              <a:t>по-дикому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  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упрямы,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Но  со  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мною в  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трудный  этот  миг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Прямо  к  окуляру  панорамы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Весь  мой  полк  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уверенно  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приник.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Громыхнуло  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сразу  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на  полсвета.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Танки,  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словно  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факелы,  горят…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Нет,  не  зря  живёт  во  мне  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всё  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это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Три  десятилетия  подряд!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Те  бои – 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 как  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мера  нашей  силы.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Потому она  и  дорога,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Насмерть  прикипевшая  </a:t>
            </a: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к  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России,</a:t>
            </a: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Курская  великая  дуга…     </a:t>
            </a:r>
            <a:endParaRPr lang="ru-RU" sz="2000" b="1" kern="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lvl="0" indent="342900" fontAlgn="base">
              <a:spcAft>
                <a:spcPct val="0"/>
              </a:spcAft>
            </a:pPr>
            <a:r>
              <a:rPr lang="ru-RU" sz="2000" b="1" kern="0" dirty="0" smtClean="0">
                <a:solidFill>
                  <a:schemeClr val="bg1"/>
                </a:solidFill>
                <a:latin typeface="Times New Roman" pitchFamily="18" charset="0"/>
              </a:rPr>
              <a:t>                            </a:t>
            </a:r>
            <a:r>
              <a:rPr lang="ru-RU" sz="2000" b="1" i="1" kern="0" dirty="0" smtClean="0">
                <a:solidFill>
                  <a:schemeClr val="bg1"/>
                </a:solidFill>
                <a:latin typeface="Times New Roman" pitchFamily="18" charset="0"/>
              </a:rPr>
              <a:t>( </a:t>
            </a:r>
            <a:r>
              <a:rPr lang="ru-RU" sz="2000" b="1" i="1" kern="0" dirty="0">
                <a:solidFill>
                  <a:schemeClr val="bg1"/>
                </a:solidFill>
                <a:latin typeface="Times New Roman" pitchFamily="18" charset="0"/>
              </a:rPr>
              <a:t>участник Курской битвы</a:t>
            </a:r>
            <a:r>
              <a:rPr lang="ru-RU" sz="2000" b="1" kern="0" dirty="0">
                <a:solidFill>
                  <a:schemeClr val="bg1"/>
                </a:solidFill>
                <a:latin typeface="Times New Roman" pitchFamily="18" charset="0"/>
              </a:rPr>
              <a:t>  </a:t>
            </a:r>
            <a:endParaRPr lang="ru-RU" sz="2000" b="1" kern="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lvl="0" indent="342900" fontAlgn="base">
              <a:spcAft>
                <a:spcPct val="0"/>
              </a:spcAft>
            </a:pPr>
            <a:r>
              <a:rPr lang="ru-RU" sz="2000" b="1" i="1" kern="0" dirty="0" smtClean="0">
                <a:solidFill>
                  <a:schemeClr val="bg1"/>
                </a:solidFill>
                <a:latin typeface="Times New Roman" pitchFamily="18" charset="0"/>
              </a:rPr>
              <a:t>Михаил </a:t>
            </a:r>
            <a:r>
              <a:rPr lang="ru-RU" sz="2000" b="1" i="1" kern="0" dirty="0">
                <a:solidFill>
                  <a:schemeClr val="bg1"/>
                </a:solidFill>
                <a:latin typeface="Times New Roman" pitchFamily="18" charset="0"/>
              </a:rPr>
              <a:t>Борисов, Герой Советского Союза)</a:t>
            </a:r>
          </a:p>
        </p:txBody>
      </p:sp>
      <p:pic>
        <p:nvPicPr>
          <p:cNvPr id="11" name="Picture 7" descr="Расчет противотанкового орудия ведет огонь по вражеским танкам 1943 г. Место съемки: Орловско-курское направление Автор съемки: не установлен ГАКО ед. хр. 0-357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212975"/>
            <a:ext cx="3672408" cy="2638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rId6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3836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7" descr="gold_sta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800" r="100000"/>
                    </a14:imgEffect>
                    <a14:imgEffect>
                      <a14:sharpenSoften amount="-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52820"/>
            <a:ext cx="936104" cy="175017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7" descr="gold_sta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800" r="100000"/>
                    </a14:imgEffect>
                    <a14:imgEffect>
                      <a14:sharpenSoften amount="-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204968"/>
            <a:ext cx="1022786" cy="191223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7" descr="gold_star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800" r="100000"/>
                    </a14:imgEffect>
                    <a14:imgEffect>
                      <a14:sharpenSoften amount="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02688"/>
            <a:ext cx="1283837" cy="240030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88640"/>
            <a:ext cx="2298391" cy="124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7" descr="gold_star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80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0721" y="1266486"/>
            <a:ext cx="1435632" cy="268410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7" descr="gold_star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800" r="100000"/>
                    </a14:imgEffect>
                    <a14:imgEffect>
                      <a14:sharpenSoften amount="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3409" y="1757253"/>
            <a:ext cx="1173138" cy="219333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188640"/>
            <a:ext cx="22047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О героях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1786" y="4437112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      Около 2500 солдат и офицеров, принимавших участие в боях на Курской дуге удостоены звания Герой Советского Союза – высшей боевой награды.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4" name="Picture 27" descr="gold_star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80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5676" y="747300"/>
            <a:ext cx="1554444" cy="290623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7" descr="gold_star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80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2611" y="1238598"/>
            <a:ext cx="1450548" cy="271199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7" descr="gold_star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80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1532" y="747299"/>
            <a:ext cx="1554444" cy="290623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7" descr="gold_star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800" r="100000"/>
                    </a14:imgEffect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1" y="317845"/>
            <a:ext cx="2140849" cy="400260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домой 22">
            <a:hlinkClick r:id="rId12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назад 23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385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ile:ProkhorovkaMonu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223"/>
            <a:ext cx="4716016" cy="686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4900" y="174754"/>
            <a:ext cx="3600400" cy="490066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Наша память</a:t>
            </a:r>
            <a:endParaRPr lang="ru-RU" sz="360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300" y="188640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 descr="Россия, 2003 год: 60-летие разгрома фашистских войск под Курском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02688"/>
            <a:ext cx="3689316" cy="279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2609" y="740081"/>
            <a:ext cx="2066814" cy="19676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88024" y="4533220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Звонница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 память о погибших на </a:t>
            </a:r>
            <a:r>
              <a:rPr lang="ru-RU" sz="2400" dirty="0" err="1" smtClean="0">
                <a:solidFill>
                  <a:schemeClr val="bg1"/>
                </a:solidFill>
              </a:rPr>
              <a:t>Прохоровском</a:t>
            </a:r>
            <a:r>
              <a:rPr lang="ru-RU" sz="2400" dirty="0" smtClean="0">
                <a:solidFill>
                  <a:schemeClr val="bg1"/>
                </a:solidFill>
              </a:rPr>
              <a:t> поле.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rId7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9064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390925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900" cmpd="sng">
                  <a:solidFill>
                    <a:srgbClr val="C00000">
                      <a:alpha val="5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ПОМНИТЕ! </a:t>
            </a:r>
          </a:p>
          <a:p>
            <a:r>
              <a:rPr lang="ru-RU" sz="2400" b="1" dirty="0" smtClean="0">
                <a:ln w="900" cmpd="sng">
                  <a:solidFill>
                    <a:srgbClr val="C00000">
                      <a:alpha val="5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НОВАЯ ВОЙНА НАЧИНАЕТСЯ ТОГДА, </a:t>
            </a:r>
          </a:p>
          <a:p>
            <a:r>
              <a:rPr lang="ru-RU" sz="2400" b="1" dirty="0" smtClean="0">
                <a:ln w="900" cmpd="sng">
                  <a:solidFill>
                    <a:srgbClr val="C00000">
                      <a:alpha val="5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КОГДА ВЫРАСТАЕТ ПОКОЛЕНИЕ, </a:t>
            </a:r>
          </a:p>
          <a:p>
            <a:r>
              <a:rPr lang="ru-RU" sz="2400" b="1" dirty="0" smtClean="0">
                <a:ln w="900" cmpd="sng">
                  <a:solidFill>
                    <a:srgbClr val="C00000">
                      <a:alpha val="55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ЗАБЫВШЕЕ О ВОЙНЕ.</a:t>
            </a:r>
            <a:endParaRPr lang="ru-RU" sz="2400" b="1" dirty="0">
              <a:ln w="900" cmpd="sng">
                <a:solidFill>
                  <a:srgbClr val="C00000">
                    <a:alpha val="55000"/>
                  </a:srgbClr>
                </a:solidFill>
                <a:prstDash val="solid"/>
              </a:ln>
              <a:solidFill>
                <a:srgbClr val="C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6149" y="2276364"/>
            <a:ext cx="53578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МЫ – ГОРДИМСЯ!</a:t>
            </a:r>
          </a:p>
          <a:p>
            <a:r>
              <a:rPr lang="ru-RU" sz="4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МЫ – ПОМНИМ!</a:t>
            </a:r>
            <a:endParaRPr lang="ru-RU" sz="4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657" b="93777" l="0" r="100000">
                        <a14:foregroundMark x1="87857" y1="51717" x2="99714" y2="53004"/>
                        <a14:foregroundMark x1="80286" y1="61373" x2="98429" y2="53863"/>
                        <a14:foregroundMark x1="67286" y1="81116" x2="46000" y2="74249"/>
                        <a14:foregroundMark x1="39429" y1="79828" x2="49571" y2="75536"/>
                        <a14:backgroundMark x1="11286" y1="71030" x2="143" y2="71030"/>
                        <a14:backgroundMark x1="19286" y1="66738" x2="8286" y2="83262"/>
                        <a14:backgroundMark x1="50429" y1="78326" x2="50857" y2="90129"/>
                        <a14:backgroundMark x1="26286" y1="86910" x2="50571" y2="77253"/>
                        <a14:backgroundMark x1="50143" y1="77682" x2="81571" y2="88841"/>
                        <a14:backgroundMark x1="76857" y1="66738" x2="99857" y2="53219"/>
                        <a14:backgroundMark x1="77429" y1="66953" x2="93000" y2="88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40" t="20490"/>
          <a:stretch/>
        </p:blipFill>
        <p:spPr>
          <a:xfrm>
            <a:off x="-180528" y="3141746"/>
            <a:ext cx="5258433" cy="287954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147" y="3722914"/>
            <a:ext cx="4180114" cy="31350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123728" y="5950518"/>
            <a:ext cx="4321346" cy="907482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rId6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623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613" y="2348880"/>
            <a:ext cx="883351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</a:rPr>
              <a:t>                    </a:t>
            </a:r>
            <a:r>
              <a:rPr lang="ru-RU" sz="2800" dirty="0" smtClean="0">
                <a:solidFill>
                  <a:schemeClr val="bg1"/>
                </a:solidFill>
              </a:rPr>
              <a:t>«</a:t>
            </a:r>
            <a:r>
              <a:rPr lang="ru-RU" sz="2800" b="1" dirty="0">
                <a:solidFill>
                  <a:schemeClr val="bg1"/>
                </a:solidFill>
              </a:rPr>
              <a:t>В  мировой  истории  есть  события,  оставляющие  неизгладимый  след  в  памяти  человечества.  Одним  из  таких  событий  является  победа  Советских  Вооружённых  сил  в  исторической  битве  на  Курской  дуге  летом  1943 года,  которая  во  многом  определила  дальнейший  ход  всей  второй  мировой  войны  и  её  победный  финал  в  пользу  государств  антифашистской  коалиции</a:t>
            </a:r>
            <a:r>
              <a:rPr lang="ru-RU" sz="2800" b="1" dirty="0" smtClean="0">
                <a:solidFill>
                  <a:schemeClr val="bg1"/>
                </a:solidFill>
              </a:rPr>
              <a:t>».</a:t>
            </a:r>
            <a:endParaRPr lang="ru-RU" sz="2800" dirty="0">
              <a:solidFill>
                <a:schemeClr val="bg1"/>
              </a:solidFill>
            </a:endParaRPr>
          </a:p>
          <a:p>
            <a:pPr algn="just"/>
            <a:r>
              <a:rPr lang="ru-RU" dirty="0">
                <a:solidFill>
                  <a:schemeClr val="bg1"/>
                </a:solidFill>
              </a:rPr>
              <a:t>               </a:t>
            </a:r>
            <a:r>
              <a:rPr lang="ru-RU" dirty="0" smtClean="0">
                <a:solidFill>
                  <a:schemeClr val="bg1"/>
                </a:solidFill>
              </a:rPr>
              <a:t>                 </a:t>
            </a:r>
            <a:r>
              <a:rPr lang="ru-RU" sz="2400" b="1" dirty="0" smtClean="0">
                <a:solidFill>
                  <a:schemeClr val="bg1"/>
                </a:solidFill>
              </a:rPr>
              <a:t>А.М</a:t>
            </a:r>
            <a:r>
              <a:rPr lang="ru-RU" sz="2400" b="1" dirty="0">
                <a:solidFill>
                  <a:schemeClr val="bg1"/>
                </a:solidFill>
              </a:rPr>
              <a:t>. Василевский, Маршал Советского Союза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2870" y="228152"/>
            <a:ext cx="2296319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065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736" y="228152"/>
            <a:ext cx="1551952" cy="2581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59832" y="476672"/>
            <a:ext cx="23080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Вступление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5203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20"/>
                            </p:stCondLst>
                            <p:childTnLst>
                              <p:par>
                                <p:cTn id="10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68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125" y="2852936"/>
            <a:ext cx="8856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solidFill>
                  <a:srgbClr val="444444"/>
                </a:solidFill>
              </a:rPr>
              <a:t>В феврале, после Сталинграда, Гитлер заявил, что немецкая армия должна «наверстать летом то, что было упущено зимой». Сделать это было нелегко, так как немцы и их союзники потеряли более </a:t>
            </a:r>
            <a:r>
              <a:rPr lang="ru-RU" sz="2400" dirty="0" smtClean="0">
                <a:solidFill>
                  <a:srgbClr val="444444"/>
                </a:solidFill>
              </a:rPr>
              <a:t>полумиллиона человек.</a:t>
            </a:r>
            <a:r>
              <a:rPr lang="ru-RU" sz="2400" dirty="0">
                <a:solidFill>
                  <a:srgbClr val="444444"/>
                </a:solidFill>
              </a:rPr>
              <a:t> Престиж Гитлера сильно </a:t>
            </a:r>
            <a:r>
              <a:rPr lang="ru-RU" sz="2400" dirty="0" smtClean="0">
                <a:solidFill>
                  <a:srgbClr val="444444"/>
                </a:solidFill>
              </a:rPr>
              <a:t>пострадал.</a:t>
            </a:r>
            <a:r>
              <a:rPr lang="ru-RU" sz="2400" dirty="0">
                <a:solidFill>
                  <a:srgbClr val="444444"/>
                </a:solidFill>
              </a:rPr>
              <a:t> Теперь вряд ли можно было рассчитывать на </a:t>
            </a:r>
            <a:r>
              <a:rPr lang="ru-RU" sz="2400" dirty="0" smtClean="0">
                <a:solidFill>
                  <a:srgbClr val="444444"/>
                </a:solidFill>
              </a:rPr>
              <a:t>победу в войне. </a:t>
            </a:r>
            <a:r>
              <a:rPr lang="ru-RU" sz="2400" dirty="0">
                <a:solidFill>
                  <a:srgbClr val="444444"/>
                </a:solidFill>
              </a:rPr>
              <a:t>Однако Гитлеру крайне нужна была эффектная </a:t>
            </a:r>
            <a:r>
              <a:rPr lang="ru-RU" sz="2400" dirty="0" smtClean="0">
                <a:solidFill>
                  <a:srgbClr val="444444"/>
                </a:solidFill>
              </a:rPr>
              <a:t>победа. </a:t>
            </a:r>
            <a:r>
              <a:rPr lang="ru-RU" sz="2400" dirty="0">
                <a:solidFill>
                  <a:srgbClr val="444444"/>
                </a:solidFill>
              </a:rPr>
              <a:t>Курский выступ между Орлом на севере и Белгородом на юге (выступ, который советские войска заняли прошлой зимой) представлялся самым подходящим местом для нанесения сенсационного поражения русским.</a:t>
            </a:r>
            <a:r>
              <a:rPr lang="ru-RU" sz="2400" dirty="0" smtClean="0">
                <a:solidFill>
                  <a:srgbClr val="444444"/>
                </a:solidFill>
              </a:rPr>
              <a:t> </a:t>
            </a:r>
            <a:endParaRPr lang="ru-RU" sz="2400" dirty="0"/>
          </a:p>
        </p:txBody>
      </p:sp>
      <p:pic>
        <p:nvPicPr>
          <p:cNvPr id="1026" name="Picture 2" descr="http://www.yaplakal.com/uploads/previews/post-3-12175066857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6672"/>
            <a:ext cx="572214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3240" y="260648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5002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918" y="874454"/>
            <a:ext cx="49685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bg1"/>
                </a:solidFill>
                <a:ea typeface="Calibri"/>
                <a:cs typeface="Times New Roman"/>
              </a:rPr>
              <a:t>(</a:t>
            </a:r>
            <a:r>
              <a:rPr lang="ru-RU" sz="2400" b="1" dirty="0">
                <a:solidFill>
                  <a:schemeClr val="bg1"/>
                </a:solidFill>
                <a:ea typeface="Calibri"/>
                <a:cs typeface="Times New Roman"/>
              </a:rPr>
              <a:t>5 июля 1943 — 23 августа 1943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, </a:t>
            </a:r>
            <a:endParaRPr lang="ru-RU" sz="2400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или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Битва на Курской дуге, 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по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своему размаху, привлекаемым силам и средствам, напряжённости, результатам и военно-политическим последствиям, является одним из ключевых сражений Великой Отечественной войны. П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родолжалась 49 дней.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П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ринято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разделять сражение на три части: Курскую оборонительную операцию (5—12 июля); Орловскую (12 июля — 18 августа) и </a:t>
            </a:r>
            <a:r>
              <a:rPr lang="ru-RU" sz="2400" dirty="0" err="1">
                <a:solidFill>
                  <a:schemeClr val="bg1"/>
                </a:solidFill>
                <a:ea typeface="Calibri"/>
                <a:cs typeface="Times New Roman"/>
              </a:rPr>
              <a:t>Белгородско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-Харьковскую (3—23 августа) наступательные.</a:t>
            </a:r>
            <a:endParaRPr lang="ru-RU" sz="2400" dirty="0">
              <a:solidFill>
                <a:schemeClr val="bg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9784" y="1268760"/>
            <a:ext cx="3839405" cy="5407674"/>
          </a:xfrm>
          <a:prstGeom prst="rect">
            <a:avLst/>
          </a:prstGeom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2870" y="48663"/>
            <a:ext cx="2296319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351234"/>
            <a:ext cx="274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Курская битва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0809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389373142"/>
              </p:ext>
            </p:extLst>
          </p:nvPr>
        </p:nvGraphicFramePr>
        <p:xfrm>
          <a:off x="649370" y="1052736"/>
          <a:ext cx="7883070" cy="5028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1520" y="188640"/>
            <a:ext cx="274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Курская битва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Управляющая кнопка: далее 3">
            <a:hlinkClick r:id="rId6" action="ppaction://hlinksldjump" highlightClick="1"/>
          </p:cNvPr>
          <p:cNvSpPr/>
          <p:nvPr/>
        </p:nvSpPr>
        <p:spPr>
          <a:xfrm>
            <a:off x="8532440" y="6453336"/>
            <a:ext cx="611560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rId7" action="ppaction://hlinksldjump" highlightClick="1"/>
          </p:cNvPr>
          <p:cNvSpPr/>
          <p:nvPr/>
        </p:nvSpPr>
        <p:spPr>
          <a:xfrm>
            <a:off x="7956376" y="6459219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1949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668" y="688345"/>
            <a:ext cx="4680520" cy="6004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В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результате наступления советской армии 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зимой 1942-43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года в районе города Курска 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образовался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выступ глубиной до 150 и шириной до 200 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км,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обращенный в западную сторону (так называемая «Курская дуга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»), очень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соблазнительная для немцев позиция: 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можно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легко окружить и разгромить советские войска. У фашистов родился замысел наступательной операции </a:t>
            </a:r>
            <a:r>
              <a:rPr lang="ru-RU" sz="2400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chemeClr val="bg1"/>
                </a:solidFill>
                <a:ea typeface="Calibri"/>
                <a:cs typeface="Times New Roman"/>
              </a:rPr>
              <a:t>под кодовым названием «Цитадель». </a:t>
            </a:r>
            <a:endParaRPr lang="ru-RU" sz="2400" dirty="0">
              <a:solidFill>
                <a:schemeClr val="bg1"/>
              </a:solidFill>
              <a:effectLst/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9248"/>
            <a:ext cx="22987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1" descr="Рисунок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0326" y="1819523"/>
            <a:ext cx="403225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90326" y="4947686"/>
            <a:ext cx="40291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kern="0" dirty="0">
                <a:solidFill>
                  <a:srgbClr val="000000"/>
                </a:solidFill>
                <a:latin typeface="Arial"/>
              </a:rPr>
              <a:t>Немецкие  офицеры  над  разработкой  операции «Цитадель»</a:t>
            </a:r>
          </a:p>
          <a:p>
            <a:pPr lvl="0" indent="342900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ru-RU" sz="20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578" y="149248"/>
            <a:ext cx="44255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Подготовка к сражению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2977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423" y="782458"/>
            <a:ext cx="4824536" cy="583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kern="0" dirty="0" smtClean="0">
                <a:solidFill>
                  <a:srgbClr val="000000"/>
                </a:solidFill>
              </a:rPr>
              <a:t>Для осуществления  </a:t>
            </a:r>
            <a:r>
              <a:rPr lang="ru-RU" sz="2400" kern="0" dirty="0">
                <a:solidFill>
                  <a:srgbClr val="000000"/>
                </a:solidFill>
              </a:rPr>
              <a:t>этой </a:t>
            </a:r>
            <a:r>
              <a:rPr lang="ru-RU" sz="2400" kern="0" dirty="0" smtClean="0">
                <a:solidFill>
                  <a:srgbClr val="000000"/>
                </a:solidFill>
              </a:rPr>
              <a:t>операции </a:t>
            </a:r>
            <a:r>
              <a:rPr lang="ru-RU" sz="2400" kern="0" dirty="0">
                <a:solidFill>
                  <a:srgbClr val="000000"/>
                </a:solidFill>
              </a:rPr>
              <a:t>противником были сосредоточены огромные силы и назначены наиболее опытные военачальники: для группы армий "Центр" - командующий генерал-фельдмаршал Г. </a:t>
            </a:r>
            <a:r>
              <a:rPr lang="ru-RU" sz="2400" kern="0" dirty="0" err="1">
                <a:solidFill>
                  <a:srgbClr val="000000"/>
                </a:solidFill>
              </a:rPr>
              <a:t>Клюге</a:t>
            </a:r>
            <a:r>
              <a:rPr lang="ru-RU" sz="2400" kern="0" dirty="0">
                <a:solidFill>
                  <a:srgbClr val="000000"/>
                </a:solidFill>
              </a:rPr>
              <a:t> и группы армий "Юг" - командующий генерал-фельдмаршал Э. </a:t>
            </a:r>
            <a:r>
              <a:rPr lang="ru-RU" sz="2400" kern="0" dirty="0" err="1">
                <a:solidFill>
                  <a:srgbClr val="000000"/>
                </a:solidFill>
              </a:rPr>
              <a:t>Манштейн</a:t>
            </a:r>
            <a:r>
              <a:rPr lang="ru-RU" sz="2400" kern="0" dirty="0">
                <a:solidFill>
                  <a:srgbClr val="000000"/>
                </a:solidFill>
              </a:rPr>
              <a:t>. </a:t>
            </a:r>
          </a:p>
          <a:p>
            <a:pPr lvl="0" indent="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 smtClean="0">
                <a:solidFill>
                  <a:srgbClr val="000000"/>
                </a:solidFill>
              </a:rPr>
              <a:t>Планировалось </a:t>
            </a:r>
            <a:r>
              <a:rPr lang="ru-RU" sz="2400" kern="0" dirty="0">
                <a:solidFill>
                  <a:srgbClr val="000000"/>
                </a:solidFill>
              </a:rPr>
              <a:t>нанести сходящиеся удары из районов городов Орёл (с севера) и Белгород (с юга). 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2870" y="48663"/>
            <a:ext cx="2296319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6970" r="78127"/>
          <a:stretch/>
        </p:blipFill>
        <p:spPr>
          <a:xfrm>
            <a:off x="5220072" y="1398612"/>
            <a:ext cx="3738860" cy="52192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6423" y="259238"/>
            <a:ext cx="37050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>Планы захватчиков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860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3748" y="-19357"/>
            <a:ext cx="4572508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Стороны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134" y="1124744"/>
            <a:ext cx="8208912" cy="576064"/>
          </a:xfrm>
        </p:spPr>
        <p:txBody>
          <a:bodyPr/>
          <a:lstStyle/>
          <a:p>
            <a:pPr marL="13716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СССР                                   Германия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304764"/>
            <a:ext cx="1549636" cy="77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322811"/>
            <a:ext cx="1261285" cy="75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8960" y="2607985"/>
            <a:ext cx="3777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Георгий Жуков</a:t>
            </a:r>
          </a:p>
          <a:p>
            <a:r>
              <a:rPr lang="ru-RU" sz="2400" dirty="0">
                <a:solidFill>
                  <a:schemeClr val="bg1"/>
                </a:solidFill>
              </a:rPr>
              <a:t> Николай Ватутин</a:t>
            </a:r>
          </a:p>
          <a:p>
            <a:r>
              <a:rPr lang="ru-RU" sz="2400" dirty="0">
                <a:solidFill>
                  <a:schemeClr val="bg1"/>
                </a:solidFill>
              </a:rPr>
              <a:t> Иван Конев</a:t>
            </a:r>
          </a:p>
          <a:p>
            <a:r>
              <a:rPr lang="ru-RU" sz="2400" dirty="0">
                <a:solidFill>
                  <a:schemeClr val="bg1"/>
                </a:solidFill>
              </a:rPr>
              <a:t> Константин Рокоссовский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16712" y="2086276"/>
            <a:ext cx="34875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+mj-ea"/>
                <a:cs typeface="+mj-cs"/>
              </a:rPr>
              <a:t>Командующие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2621839"/>
            <a:ext cx="3960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Эрих фон </a:t>
            </a:r>
            <a:r>
              <a:rPr lang="ru-RU" sz="2400" dirty="0" err="1">
                <a:solidFill>
                  <a:schemeClr val="bg1"/>
                </a:solidFill>
              </a:rPr>
              <a:t>Манштейн</a:t>
            </a:r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dirty="0">
                <a:solidFill>
                  <a:schemeClr val="bg1"/>
                </a:solidFill>
              </a:rPr>
              <a:t> Гюнтер </a:t>
            </a:r>
            <a:r>
              <a:rPr lang="ru-RU" sz="2400" dirty="0" err="1">
                <a:solidFill>
                  <a:schemeClr val="bg1"/>
                </a:solidFill>
              </a:rPr>
              <a:t>Ханс</a:t>
            </a:r>
            <a:r>
              <a:rPr lang="ru-RU" sz="2400" dirty="0">
                <a:solidFill>
                  <a:schemeClr val="bg1"/>
                </a:solidFill>
              </a:rPr>
              <a:t> фон </a:t>
            </a:r>
            <a:r>
              <a:rPr lang="ru-RU" sz="2400" dirty="0" err="1">
                <a:solidFill>
                  <a:schemeClr val="bg1"/>
                </a:solidFill>
              </a:rPr>
              <a:t>Клюге</a:t>
            </a:r>
            <a:endParaRPr lang="ru-RU" sz="2400" dirty="0">
              <a:solidFill>
                <a:schemeClr val="bg1"/>
              </a:solidFill>
            </a:endParaRPr>
          </a:p>
          <a:p>
            <a:r>
              <a:rPr lang="ru-RU" sz="2400" dirty="0">
                <a:solidFill>
                  <a:schemeClr val="bg1"/>
                </a:solidFill>
              </a:rPr>
              <a:t> Вальтер Модель</a:t>
            </a:r>
          </a:p>
          <a:p>
            <a:r>
              <a:rPr lang="ru-RU" sz="2400" dirty="0">
                <a:solidFill>
                  <a:schemeClr val="bg1"/>
                </a:solidFill>
              </a:rPr>
              <a:t> Герман Гот </a:t>
            </a:r>
          </a:p>
        </p:txBody>
      </p:sp>
      <p:pic>
        <p:nvPicPr>
          <p:cNvPr id="9" name="Picture 5" descr="09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6248" y="4641625"/>
            <a:ext cx="1153781" cy="192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094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7536" y="4622223"/>
            <a:ext cx="1168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7176" y="4597182"/>
            <a:ext cx="1200150" cy="19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094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566" y="4577989"/>
            <a:ext cx="1165099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7" y="73449"/>
            <a:ext cx="1946509" cy="1057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 descr="нем генералы Г.Готт и Э. фон Манштейн 21 июня 43.jpg"/>
          <p:cNvPicPr/>
          <p:nvPr/>
        </p:nvPicPr>
        <p:blipFill rotWithShape="1">
          <a:blip r:embed="rId9"/>
          <a:srcRect l="10997" t="29322" r="4835" b="16847"/>
          <a:stretch/>
        </p:blipFill>
        <p:spPr>
          <a:xfrm>
            <a:off x="6758878" y="3861048"/>
            <a:ext cx="2133601" cy="2036618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683568" cy="4046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домой 15">
            <a:hlinkClick r:id="rId10" action="ppaction://hlinksldjump" highlightClick="1"/>
          </p:cNvPr>
          <p:cNvSpPr/>
          <p:nvPr/>
        </p:nvSpPr>
        <p:spPr>
          <a:xfrm>
            <a:off x="7884368" y="6453336"/>
            <a:ext cx="576064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308304" y="6453336"/>
            <a:ext cx="576064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7188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738</TotalTime>
  <Words>1235</Words>
  <Application>Microsoft Office PowerPoint</Application>
  <PresentationFormat>Экран (4:3)</PresentationFormat>
  <Paragraphs>135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Апекс</vt:lpstr>
      <vt:lpstr>К у р с к а я битва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Стороны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Наша память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Гузель</dc:creator>
  <cp:lastModifiedBy>шкоа №71</cp:lastModifiedBy>
  <cp:revision>54</cp:revision>
  <dcterms:modified xsi:type="dcterms:W3CDTF">2013-12-13T06:24:53Z</dcterms:modified>
</cp:coreProperties>
</file>